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0" r:id="rId1"/>
  </p:sldMasterIdLst>
  <p:notesMasterIdLst>
    <p:notesMasterId r:id="rId51"/>
  </p:notesMasterIdLst>
  <p:sldIdLst>
    <p:sldId id="294" r:id="rId2"/>
    <p:sldId id="263" r:id="rId3"/>
    <p:sldId id="313" r:id="rId4"/>
    <p:sldId id="316" r:id="rId5"/>
    <p:sldId id="300" r:id="rId6"/>
    <p:sldId id="291" r:id="rId7"/>
    <p:sldId id="325" r:id="rId8"/>
    <p:sldId id="315" r:id="rId9"/>
    <p:sldId id="317" r:id="rId10"/>
    <p:sldId id="318" r:id="rId11"/>
    <p:sldId id="319" r:id="rId12"/>
    <p:sldId id="311" r:id="rId13"/>
    <p:sldId id="320" r:id="rId14"/>
    <p:sldId id="321" r:id="rId15"/>
    <p:sldId id="322" r:id="rId16"/>
    <p:sldId id="314" r:id="rId17"/>
    <p:sldId id="323" r:id="rId18"/>
    <p:sldId id="324" r:id="rId19"/>
    <p:sldId id="295" r:id="rId20"/>
    <p:sldId id="286" r:id="rId21"/>
    <p:sldId id="268" r:id="rId22"/>
    <p:sldId id="277" r:id="rId23"/>
    <p:sldId id="269" r:id="rId24"/>
    <p:sldId id="285" r:id="rId25"/>
    <p:sldId id="272" r:id="rId26"/>
    <p:sldId id="296" r:id="rId27"/>
    <p:sldId id="301" r:id="rId28"/>
    <p:sldId id="284" r:id="rId29"/>
    <p:sldId id="306" r:id="rId30"/>
    <p:sldId id="281" r:id="rId31"/>
    <p:sldId id="327" r:id="rId32"/>
    <p:sldId id="328" r:id="rId33"/>
    <p:sldId id="329" r:id="rId34"/>
    <p:sldId id="330" r:id="rId35"/>
    <p:sldId id="326" r:id="rId36"/>
    <p:sldId id="310" r:id="rId37"/>
    <p:sldId id="282" r:id="rId38"/>
    <p:sldId id="283" r:id="rId39"/>
    <p:sldId id="289" r:id="rId40"/>
    <p:sldId id="288" r:id="rId41"/>
    <p:sldId id="307" r:id="rId42"/>
    <p:sldId id="278" r:id="rId43"/>
    <p:sldId id="308" r:id="rId44"/>
    <p:sldId id="276" r:id="rId45"/>
    <p:sldId id="309" r:id="rId46"/>
    <p:sldId id="275" r:id="rId47"/>
    <p:sldId id="280" r:id="rId48"/>
    <p:sldId id="297" r:id="rId49"/>
    <p:sldId id="28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BF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85D8E-92A0-48B7-9E84-74D1E7556939}" v="2" dt="2023-09-26T04:59:04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 Bar-Tov" userId="c9cde682-5cb8-4708-bca1-f996713cf765" providerId="ADAL" clId="{FFC7E65A-432A-4113-BCE5-D11CE0A9B5A8}"/>
    <pc:docChg chg="undo custSel addSld delSld modSld sldOrd">
      <pc:chgData name="Niv Bar-Tov" userId="c9cde682-5cb8-4708-bca1-f996713cf765" providerId="ADAL" clId="{FFC7E65A-432A-4113-BCE5-D11CE0A9B5A8}" dt="2023-06-02T10:06:13.330" v="1388" actId="47"/>
      <pc:docMkLst>
        <pc:docMk/>
      </pc:docMkLst>
      <pc:sldChg chg="ord">
        <pc:chgData name="Niv Bar-Tov" userId="c9cde682-5cb8-4708-bca1-f996713cf765" providerId="ADAL" clId="{FFC7E65A-432A-4113-BCE5-D11CE0A9B5A8}" dt="2023-04-29T08:35:22.084" v="1219"/>
        <pc:sldMkLst>
          <pc:docMk/>
          <pc:sldMk cId="1401395239" sldId="260"/>
        </pc:sldMkLst>
      </pc:sldChg>
      <pc:sldChg chg="addSp delSp modSp mod">
        <pc:chgData name="Niv Bar-Tov" userId="c9cde682-5cb8-4708-bca1-f996713cf765" providerId="ADAL" clId="{FFC7E65A-432A-4113-BCE5-D11CE0A9B5A8}" dt="2023-05-16T06:42:46.317" v="1378"/>
        <pc:sldMkLst>
          <pc:docMk/>
          <pc:sldMk cId="1925997636" sldId="263"/>
        </pc:sldMkLst>
        <pc:spChg chg="mod">
          <ac:chgData name="Niv Bar-Tov" userId="c9cde682-5cb8-4708-bca1-f996713cf765" providerId="ADAL" clId="{FFC7E65A-432A-4113-BCE5-D11CE0A9B5A8}" dt="2023-04-28T12:40:12.773" v="1013" actId="1076"/>
          <ac:spMkLst>
            <pc:docMk/>
            <pc:sldMk cId="1925997636" sldId="263"/>
            <ac:spMk id="2" creationId="{06E3BF81-3DFF-3540-62C7-0DBABC60502F}"/>
          </ac:spMkLst>
        </pc:spChg>
        <pc:spChg chg="mod">
          <ac:chgData name="Niv Bar-Tov" userId="c9cde682-5cb8-4708-bca1-f996713cf765" providerId="ADAL" clId="{FFC7E65A-432A-4113-BCE5-D11CE0A9B5A8}" dt="2023-05-16T06:42:46.317" v="1378"/>
          <ac:spMkLst>
            <pc:docMk/>
            <pc:sldMk cId="1925997636" sldId="263"/>
            <ac:spMk id="3" creationId="{407FF16E-5B2C-67BA-F5CC-B5D5CE6CA1AD}"/>
          </ac:spMkLst>
        </pc:spChg>
        <pc:picChg chg="add mod">
          <ac:chgData name="Niv Bar-Tov" userId="c9cde682-5cb8-4708-bca1-f996713cf765" providerId="ADAL" clId="{FFC7E65A-432A-4113-BCE5-D11CE0A9B5A8}" dt="2023-04-28T09:22:35.224" v="504" actId="1076"/>
          <ac:picMkLst>
            <pc:docMk/>
            <pc:sldMk cId="1925997636" sldId="263"/>
            <ac:picMk id="5" creationId="{7126C216-3827-7ADE-1420-1A818E809479}"/>
          </ac:picMkLst>
        </pc:picChg>
        <pc:picChg chg="del">
          <ac:chgData name="Niv Bar-Tov" userId="c9cde682-5cb8-4708-bca1-f996713cf765" providerId="ADAL" clId="{FFC7E65A-432A-4113-BCE5-D11CE0A9B5A8}" dt="2023-04-28T09:22:25.311" v="499" actId="478"/>
          <ac:picMkLst>
            <pc:docMk/>
            <pc:sldMk cId="1925997636" sldId="263"/>
            <ac:picMk id="10" creationId="{FD66318C-982C-D2B3-B2B3-FFF8FFED949B}"/>
          </ac:picMkLst>
        </pc:picChg>
      </pc:sldChg>
      <pc:sldChg chg="modSp mod">
        <pc:chgData name="Niv Bar-Tov" userId="c9cde682-5cb8-4708-bca1-f996713cf765" providerId="ADAL" clId="{FFC7E65A-432A-4113-BCE5-D11CE0A9B5A8}" dt="2023-04-28T12:40:28.801" v="1016" actId="1076"/>
        <pc:sldMkLst>
          <pc:docMk/>
          <pc:sldMk cId="3128883025" sldId="268"/>
        </pc:sldMkLst>
        <pc:spChg chg="mod">
          <ac:chgData name="Niv Bar-Tov" userId="c9cde682-5cb8-4708-bca1-f996713cf765" providerId="ADAL" clId="{FFC7E65A-432A-4113-BCE5-D11CE0A9B5A8}" dt="2023-04-28T12:40:28.801" v="1016" actId="1076"/>
          <ac:spMkLst>
            <pc:docMk/>
            <pc:sldMk cId="3128883025" sldId="268"/>
            <ac:spMk id="2" creationId="{06E3BF81-3DFF-3540-62C7-0DBABC60502F}"/>
          </ac:spMkLst>
        </pc:spChg>
      </pc:sldChg>
      <pc:sldChg chg="modSp mod">
        <pc:chgData name="Niv Bar-Tov" userId="c9cde682-5cb8-4708-bca1-f996713cf765" providerId="ADAL" clId="{FFC7E65A-432A-4113-BCE5-D11CE0A9B5A8}" dt="2023-04-28T12:40:22.119" v="1015" actId="1076"/>
        <pc:sldMkLst>
          <pc:docMk/>
          <pc:sldMk cId="3954666734" sldId="269"/>
        </pc:sldMkLst>
        <pc:spChg chg="mod">
          <ac:chgData name="Niv Bar-Tov" userId="c9cde682-5cb8-4708-bca1-f996713cf765" providerId="ADAL" clId="{FFC7E65A-432A-4113-BCE5-D11CE0A9B5A8}" dt="2023-04-28T12:40:22.119" v="1015" actId="1076"/>
          <ac:spMkLst>
            <pc:docMk/>
            <pc:sldMk cId="3954666734" sldId="269"/>
            <ac:spMk id="2" creationId="{06E3BF81-3DFF-3540-62C7-0DBABC60502F}"/>
          </ac:spMkLst>
        </pc:spChg>
        <pc:spChg chg="mod">
          <ac:chgData name="Niv Bar-Tov" userId="c9cde682-5cb8-4708-bca1-f996713cf765" providerId="ADAL" clId="{FFC7E65A-432A-4113-BCE5-D11CE0A9B5A8}" dt="2023-04-28T09:27:01.970" v="601" actId="20577"/>
          <ac:spMkLst>
            <pc:docMk/>
            <pc:sldMk cId="3954666734" sldId="269"/>
            <ac:spMk id="3" creationId="{407FF16E-5B2C-67BA-F5CC-B5D5CE6CA1AD}"/>
          </ac:spMkLst>
        </pc:spChg>
      </pc:sldChg>
      <pc:sldChg chg="modSp del mod modShow">
        <pc:chgData name="Niv Bar-Tov" userId="c9cde682-5cb8-4708-bca1-f996713cf765" providerId="ADAL" clId="{FFC7E65A-432A-4113-BCE5-D11CE0A9B5A8}" dt="2023-04-30T08:27:44.922" v="1261" actId="47"/>
        <pc:sldMkLst>
          <pc:docMk/>
          <pc:sldMk cId="1346674129" sldId="270"/>
        </pc:sldMkLst>
        <pc:spChg chg="mod">
          <ac:chgData name="Niv Bar-Tov" userId="c9cde682-5cb8-4708-bca1-f996713cf765" providerId="ADAL" clId="{FFC7E65A-432A-4113-BCE5-D11CE0A9B5A8}" dt="2023-04-28T12:40:59.716" v="1021" actId="1076"/>
          <ac:spMkLst>
            <pc:docMk/>
            <pc:sldMk cId="1346674129" sldId="270"/>
            <ac:spMk id="2" creationId="{06E3BF81-3DFF-3540-62C7-0DBABC60502F}"/>
          </ac:spMkLst>
        </pc:spChg>
      </pc:sldChg>
      <pc:sldChg chg="modSp del mod modShow">
        <pc:chgData name="Niv Bar-Tov" userId="c9cde682-5cb8-4708-bca1-f996713cf765" providerId="ADAL" clId="{FFC7E65A-432A-4113-BCE5-D11CE0A9B5A8}" dt="2023-04-30T08:27:45.646" v="1262" actId="47"/>
        <pc:sldMkLst>
          <pc:docMk/>
          <pc:sldMk cId="1025088892" sldId="271"/>
        </pc:sldMkLst>
        <pc:spChg chg="mod">
          <ac:chgData name="Niv Bar-Tov" userId="c9cde682-5cb8-4708-bca1-f996713cf765" providerId="ADAL" clId="{FFC7E65A-432A-4113-BCE5-D11CE0A9B5A8}" dt="2023-04-28T12:41:03.489" v="1022" actId="1076"/>
          <ac:spMkLst>
            <pc:docMk/>
            <pc:sldMk cId="1025088892" sldId="271"/>
            <ac:spMk id="2" creationId="{06E3BF81-3DFF-3540-62C7-0DBABC60502F}"/>
          </ac:spMkLst>
        </pc:spChg>
      </pc:sldChg>
      <pc:sldChg chg="addSp delSp modSp mod">
        <pc:chgData name="Niv Bar-Tov" userId="c9cde682-5cb8-4708-bca1-f996713cf765" providerId="ADAL" clId="{FFC7E65A-432A-4113-BCE5-D11CE0A9B5A8}" dt="2023-04-30T05:09:33.354" v="1222" actId="1076"/>
        <pc:sldMkLst>
          <pc:docMk/>
          <pc:sldMk cId="3140564525" sldId="272"/>
        </pc:sldMkLst>
        <pc:spChg chg="mod">
          <ac:chgData name="Niv Bar-Tov" userId="c9cde682-5cb8-4708-bca1-f996713cf765" providerId="ADAL" clId="{FFC7E65A-432A-4113-BCE5-D11CE0A9B5A8}" dt="2023-04-28T12:40:17.798" v="1014" actId="1076"/>
          <ac:spMkLst>
            <pc:docMk/>
            <pc:sldMk cId="3140564525" sldId="272"/>
            <ac:spMk id="2" creationId="{06E3BF81-3DFF-3540-62C7-0DBABC60502F}"/>
          </ac:spMkLst>
        </pc:spChg>
        <pc:picChg chg="add del mod">
          <ac:chgData name="Niv Bar-Tov" userId="c9cde682-5cb8-4708-bca1-f996713cf765" providerId="ADAL" clId="{FFC7E65A-432A-4113-BCE5-D11CE0A9B5A8}" dt="2023-04-28T09:29:28.425" v="602" actId="478"/>
          <ac:picMkLst>
            <pc:docMk/>
            <pc:sldMk cId="3140564525" sldId="272"/>
            <ac:picMk id="4" creationId="{702043D3-B9E0-D1E7-6998-8AF708831733}"/>
          </ac:picMkLst>
        </pc:picChg>
        <pc:picChg chg="add del mod">
          <ac:chgData name="Niv Bar-Tov" userId="c9cde682-5cb8-4708-bca1-f996713cf765" providerId="ADAL" clId="{FFC7E65A-432A-4113-BCE5-D11CE0A9B5A8}" dt="2023-04-30T05:09:25.963" v="1220" actId="478"/>
          <ac:picMkLst>
            <pc:docMk/>
            <pc:sldMk cId="3140564525" sldId="272"/>
            <ac:picMk id="4" creationId="{986F36A5-B936-D55C-4625-B91D350C0CE1}"/>
          </ac:picMkLst>
        </pc:picChg>
        <pc:picChg chg="add mod">
          <ac:chgData name="Niv Bar-Tov" userId="c9cde682-5cb8-4708-bca1-f996713cf765" providerId="ADAL" clId="{FFC7E65A-432A-4113-BCE5-D11CE0A9B5A8}" dt="2023-04-30T05:09:33.354" v="1222" actId="1076"/>
          <ac:picMkLst>
            <pc:docMk/>
            <pc:sldMk cId="3140564525" sldId="272"/>
            <ac:picMk id="5" creationId="{9257F182-8A2A-8B99-C16F-1EE362042FEF}"/>
          </ac:picMkLst>
        </pc:picChg>
        <pc:picChg chg="add del mod">
          <ac:chgData name="Niv Bar-Tov" userId="c9cde682-5cb8-4708-bca1-f996713cf765" providerId="ADAL" clId="{FFC7E65A-432A-4113-BCE5-D11CE0A9B5A8}" dt="2023-04-28T11:55:45.449" v="610" actId="478"/>
          <ac:picMkLst>
            <pc:docMk/>
            <pc:sldMk cId="3140564525" sldId="272"/>
            <ac:picMk id="6" creationId="{A1E37196-DD6E-8297-B69A-7C60E73909C5}"/>
          </ac:picMkLst>
        </pc:picChg>
        <pc:picChg chg="del">
          <ac:chgData name="Niv Bar-Tov" userId="c9cde682-5cb8-4708-bca1-f996713cf765" providerId="ADAL" clId="{FFC7E65A-432A-4113-BCE5-D11CE0A9B5A8}" dt="2023-04-28T09:19:53.189" v="489" actId="478"/>
          <ac:picMkLst>
            <pc:docMk/>
            <pc:sldMk cId="3140564525" sldId="272"/>
            <ac:picMk id="10" creationId="{6F814A05-6879-DA22-7327-39EB3D5B746B}"/>
          </ac:picMkLst>
        </pc:picChg>
      </pc:sldChg>
      <pc:sldChg chg="addSp delSp modSp del mod">
        <pc:chgData name="Niv Bar-Tov" userId="c9cde682-5cb8-4708-bca1-f996713cf765" providerId="ADAL" clId="{FFC7E65A-432A-4113-BCE5-D11CE0A9B5A8}" dt="2023-06-02T10:06:13.330" v="1388" actId="47"/>
        <pc:sldMkLst>
          <pc:docMk/>
          <pc:sldMk cId="927839495" sldId="273"/>
        </pc:sldMkLst>
        <pc:spChg chg="mod">
          <ac:chgData name="Niv Bar-Tov" userId="c9cde682-5cb8-4708-bca1-f996713cf765" providerId="ADAL" clId="{FFC7E65A-432A-4113-BCE5-D11CE0A9B5A8}" dt="2023-04-28T12:40:06.465" v="1012" actId="1076"/>
          <ac:spMkLst>
            <pc:docMk/>
            <pc:sldMk cId="927839495" sldId="273"/>
            <ac:spMk id="6" creationId="{7C2AE1CA-04B6-3EB6-4A65-EFBA617F92CD}"/>
          </ac:spMkLst>
        </pc:spChg>
        <pc:picChg chg="add del">
          <ac:chgData name="Niv Bar-Tov" userId="c9cde682-5cb8-4708-bca1-f996713cf765" providerId="ADAL" clId="{FFC7E65A-432A-4113-BCE5-D11CE0A9B5A8}" dt="2023-06-02T10:05:25.385" v="1382" actId="478"/>
          <ac:picMkLst>
            <pc:docMk/>
            <pc:sldMk cId="927839495" sldId="273"/>
            <ac:picMk id="3" creationId="{84CA46C2-4640-F5BE-05BE-7BAE92CD2957}"/>
          </ac:picMkLst>
        </pc:picChg>
        <pc:picChg chg="add del mod">
          <ac:chgData name="Niv Bar-Tov" userId="c9cde682-5cb8-4708-bca1-f996713cf765" providerId="ADAL" clId="{FFC7E65A-432A-4113-BCE5-D11CE0A9B5A8}" dt="2023-04-30T05:36:04.225" v="1223" actId="478"/>
          <ac:picMkLst>
            <pc:docMk/>
            <pc:sldMk cId="927839495" sldId="273"/>
            <ac:picMk id="3" creationId="{A27677F9-E9D2-0975-82E0-E8ED5ED67ABE}"/>
          </ac:picMkLst>
        </pc:picChg>
        <pc:picChg chg="add del mod">
          <ac:chgData name="Niv Bar-Tov" userId="c9cde682-5cb8-4708-bca1-f996713cf765" providerId="ADAL" clId="{FFC7E65A-432A-4113-BCE5-D11CE0A9B5A8}" dt="2023-04-30T05:37:08.158" v="1227" actId="478"/>
          <ac:picMkLst>
            <pc:docMk/>
            <pc:sldMk cId="927839495" sldId="273"/>
            <ac:picMk id="4" creationId="{B5D5080E-A65F-CCA0-F9B6-C0381D0C5D08}"/>
          </ac:picMkLst>
        </pc:picChg>
        <pc:picChg chg="add del">
          <ac:chgData name="Niv Bar-Tov" userId="c9cde682-5cb8-4708-bca1-f996713cf765" providerId="ADAL" clId="{FFC7E65A-432A-4113-BCE5-D11CE0A9B5A8}" dt="2023-06-02T10:05:26.977" v="1384" actId="22"/>
          <ac:picMkLst>
            <pc:docMk/>
            <pc:sldMk cId="927839495" sldId="273"/>
            <ac:picMk id="5" creationId="{44969635-DC52-46CE-0C52-4B0F596C1DB7}"/>
          </ac:picMkLst>
        </pc:picChg>
        <pc:picChg chg="add del mod">
          <ac:chgData name="Niv Bar-Tov" userId="c9cde682-5cb8-4708-bca1-f996713cf765" providerId="ADAL" clId="{FFC7E65A-432A-4113-BCE5-D11CE0A9B5A8}" dt="2023-06-02T10:05:10.260" v="1380" actId="478"/>
          <ac:picMkLst>
            <pc:docMk/>
            <pc:sldMk cId="927839495" sldId="273"/>
            <ac:picMk id="7" creationId="{4C2E131B-7DA3-9AEE-5B2A-0DA0DA41E519}"/>
          </ac:picMkLst>
        </pc:picChg>
        <pc:picChg chg="del">
          <ac:chgData name="Niv Bar-Tov" userId="c9cde682-5cb8-4708-bca1-f996713cf765" providerId="ADAL" clId="{FFC7E65A-432A-4113-BCE5-D11CE0A9B5A8}" dt="2023-04-28T09:36:24.902" v="607" actId="478"/>
          <ac:picMkLst>
            <pc:docMk/>
            <pc:sldMk cId="927839495" sldId="273"/>
            <ac:picMk id="8" creationId="{D8F950F0-914F-132C-B935-2A82A9619866}"/>
          </ac:picMkLst>
        </pc:picChg>
        <pc:picChg chg="add del mod">
          <ac:chgData name="Niv Bar-Tov" userId="c9cde682-5cb8-4708-bca1-f996713cf765" providerId="ADAL" clId="{FFC7E65A-432A-4113-BCE5-D11CE0A9B5A8}" dt="2023-06-02T10:05:55.070" v="1387" actId="478"/>
          <ac:picMkLst>
            <pc:docMk/>
            <pc:sldMk cId="927839495" sldId="273"/>
            <ac:picMk id="9" creationId="{BEDAC7D9-D581-564B-B970-C0CDF95D8F8C}"/>
          </ac:picMkLst>
        </pc:picChg>
      </pc:sldChg>
      <pc:sldChg chg="modSp mod modShow">
        <pc:chgData name="Niv Bar-Tov" userId="c9cde682-5cb8-4708-bca1-f996713cf765" providerId="ADAL" clId="{FFC7E65A-432A-4113-BCE5-D11CE0A9B5A8}" dt="2023-04-30T08:48:54.906" v="1370" actId="6549"/>
        <pc:sldMkLst>
          <pc:docMk/>
          <pc:sldMk cId="2154742102" sldId="274"/>
        </pc:sldMkLst>
        <pc:spChg chg="mod">
          <ac:chgData name="Niv Bar-Tov" userId="c9cde682-5cb8-4708-bca1-f996713cf765" providerId="ADAL" clId="{FFC7E65A-432A-4113-BCE5-D11CE0A9B5A8}" dt="2023-04-28T12:41:07.036" v="1023" actId="1076"/>
          <ac:spMkLst>
            <pc:docMk/>
            <pc:sldMk cId="2154742102" sldId="274"/>
            <ac:spMk id="4" creationId="{77DBCFB5-3FAA-B73F-54FD-A82807451EC9}"/>
          </ac:spMkLst>
        </pc:spChg>
        <pc:spChg chg="mod">
          <ac:chgData name="Niv Bar-Tov" userId="c9cde682-5cb8-4708-bca1-f996713cf765" providerId="ADAL" clId="{FFC7E65A-432A-4113-BCE5-D11CE0A9B5A8}" dt="2023-04-30T08:48:54.906" v="1370" actId="6549"/>
          <ac:spMkLst>
            <pc:docMk/>
            <pc:sldMk cId="2154742102" sldId="274"/>
            <ac:spMk id="5" creationId="{7C14423D-E96F-BCEF-CC17-37A25C4732C9}"/>
          </ac:spMkLst>
        </pc:spChg>
      </pc:sldChg>
      <pc:sldChg chg="addSp delSp modSp mod ord">
        <pc:chgData name="Niv Bar-Tov" userId="c9cde682-5cb8-4708-bca1-f996713cf765" providerId="ADAL" clId="{FFC7E65A-432A-4113-BCE5-D11CE0A9B5A8}" dt="2023-04-30T08:51:44.451" v="1372"/>
        <pc:sldMkLst>
          <pc:docMk/>
          <pc:sldMk cId="2349197155" sldId="275"/>
        </pc:sldMkLst>
        <pc:spChg chg="mod">
          <ac:chgData name="Niv Bar-Tov" userId="c9cde682-5cb8-4708-bca1-f996713cf765" providerId="ADAL" clId="{FFC7E65A-432A-4113-BCE5-D11CE0A9B5A8}" dt="2023-04-28T12:40:55.149" v="1020" actId="1076"/>
          <ac:spMkLst>
            <pc:docMk/>
            <pc:sldMk cId="2349197155" sldId="275"/>
            <ac:spMk id="2" creationId="{06E3BF81-3DFF-3540-62C7-0DBABC60502F}"/>
          </ac:spMkLst>
        </pc:spChg>
        <pc:picChg chg="del">
          <ac:chgData name="Niv Bar-Tov" userId="c9cde682-5cb8-4708-bca1-f996713cf765" providerId="ADAL" clId="{FFC7E65A-432A-4113-BCE5-D11CE0A9B5A8}" dt="2023-04-30T05:47:29.282" v="1231" actId="478"/>
          <ac:picMkLst>
            <pc:docMk/>
            <pc:sldMk cId="2349197155" sldId="275"/>
            <ac:picMk id="4" creationId="{F798C20D-B46D-578D-E433-C5EC399BB733}"/>
          </ac:picMkLst>
        </pc:picChg>
        <pc:picChg chg="add del mod">
          <ac:chgData name="Niv Bar-Tov" userId="c9cde682-5cb8-4708-bca1-f996713cf765" providerId="ADAL" clId="{FFC7E65A-432A-4113-BCE5-D11CE0A9B5A8}" dt="2023-04-30T05:49:51.953" v="1243" actId="478"/>
          <ac:picMkLst>
            <pc:docMk/>
            <pc:sldMk cId="2349197155" sldId="275"/>
            <ac:picMk id="5" creationId="{732A2843-8CAC-E0F6-C582-36B06E056BD7}"/>
          </ac:picMkLst>
        </pc:picChg>
        <pc:picChg chg="add mod">
          <ac:chgData name="Niv Bar-Tov" userId="c9cde682-5cb8-4708-bca1-f996713cf765" providerId="ADAL" clId="{FFC7E65A-432A-4113-BCE5-D11CE0A9B5A8}" dt="2023-04-30T05:50:01.048" v="1246" actId="1076"/>
          <ac:picMkLst>
            <pc:docMk/>
            <pc:sldMk cId="2349197155" sldId="275"/>
            <ac:picMk id="7" creationId="{BD1C227B-FB44-6E21-7913-8352C01A83E5}"/>
          </ac:picMkLst>
        </pc:picChg>
      </pc:sldChg>
      <pc:sldChg chg="addSp delSp modSp mod ord">
        <pc:chgData name="Niv Bar-Tov" userId="c9cde682-5cb8-4708-bca1-f996713cf765" providerId="ADAL" clId="{FFC7E65A-432A-4113-BCE5-D11CE0A9B5A8}" dt="2023-04-30T08:42:57.512" v="1355"/>
        <pc:sldMkLst>
          <pc:docMk/>
          <pc:sldMk cId="3664977121" sldId="276"/>
        </pc:sldMkLst>
        <pc:spChg chg="mod">
          <ac:chgData name="Niv Bar-Tov" userId="c9cde682-5cb8-4708-bca1-f996713cf765" providerId="ADAL" clId="{FFC7E65A-432A-4113-BCE5-D11CE0A9B5A8}" dt="2023-04-28T12:40:33.503" v="1017" actId="1076"/>
          <ac:spMkLst>
            <pc:docMk/>
            <pc:sldMk cId="3664977121" sldId="276"/>
            <ac:spMk id="2" creationId="{06E3BF81-3DFF-3540-62C7-0DBABC60502F}"/>
          </ac:spMkLst>
        </pc:spChg>
        <pc:spChg chg="add mod">
          <ac:chgData name="Niv Bar-Tov" userId="c9cde682-5cb8-4708-bca1-f996713cf765" providerId="ADAL" clId="{FFC7E65A-432A-4113-BCE5-D11CE0A9B5A8}" dt="2023-04-28T12:48:19.100" v="1122" actId="1036"/>
          <ac:spMkLst>
            <pc:docMk/>
            <pc:sldMk cId="3664977121" sldId="276"/>
            <ac:spMk id="6" creationId="{860A823F-E08E-32E9-37A4-A03D088A0525}"/>
          </ac:spMkLst>
        </pc:spChg>
        <pc:spChg chg="add mod">
          <ac:chgData name="Niv Bar-Tov" userId="c9cde682-5cb8-4708-bca1-f996713cf765" providerId="ADAL" clId="{FFC7E65A-432A-4113-BCE5-D11CE0A9B5A8}" dt="2023-04-28T12:48:19.100" v="1122" actId="1036"/>
          <ac:spMkLst>
            <pc:docMk/>
            <pc:sldMk cId="3664977121" sldId="276"/>
            <ac:spMk id="8" creationId="{20149718-F689-0ECE-1585-4911F71B9093}"/>
          </ac:spMkLst>
        </pc:spChg>
        <pc:spChg chg="add mod">
          <ac:chgData name="Niv Bar-Tov" userId="c9cde682-5cb8-4708-bca1-f996713cf765" providerId="ADAL" clId="{FFC7E65A-432A-4113-BCE5-D11CE0A9B5A8}" dt="2023-04-28T12:48:19.100" v="1122" actId="1036"/>
          <ac:spMkLst>
            <pc:docMk/>
            <pc:sldMk cId="3664977121" sldId="276"/>
            <ac:spMk id="9" creationId="{0BE2F575-54CE-14EC-F3B5-A5702F1AF37C}"/>
          </ac:spMkLst>
        </pc:spChg>
        <pc:spChg chg="add mod">
          <ac:chgData name="Niv Bar-Tov" userId="c9cde682-5cb8-4708-bca1-f996713cf765" providerId="ADAL" clId="{FFC7E65A-432A-4113-BCE5-D11CE0A9B5A8}" dt="2023-04-28T12:48:19.100" v="1122" actId="1036"/>
          <ac:spMkLst>
            <pc:docMk/>
            <pc:sldMk cId="3664977121" sldId="276"/>
            <ac:spMk id="10" creationId="{04492680-A273-5587-6C80-6FF4884604F2}"/>
          </ac:spMkLst>
        </pc:spChg>
        <pc:spChg chg="add mod">
          <ac:chgData name="Niv Bar-Tov" userId="c9cde682-5cb8-4708-bca1-f996713cf765" providerId="ADAL" clId="{FFC7E65A-432A-4113-BCE5-D11CE0A9B5A8}" dt="2023-04-28T12:49:26.802" v="1169" actId="1036"/>
          <ac:spMkLst>
            <pc:docMk/>
            <pc:sldMk cId="3664977121" sldId="276"/>
            <ac:spMk id="11" creationId="{7329802E-824F-8A22-1C46-437195D5D214}"/>
          </ac:spMkLst>
        </pc:spChg>
        <pc:spChg chg="add mod">
          <ac:chgData name="Niv Bar-Tov" userId="c9cde682-5cb8-4708-bca1-f996713cf765" providerId="ADAL" clId="{FFC7E65A-432A-4113-BCE5-D11CE0A9B5A8}" dt="2023-04-28T12:49:29.593" v="1170" actId="14100"/>
          <ac:spMkLst>
            <pc:docMk/>
            <pc:sldMk cId="3664977121" sldId="276"/>
            <ac:spMk id="12" creationId="{B12AC6BF-E6C5-DC7B-0911-271BAA02A762}"/>
          </ac:spMkLst>
        </pc:spChg>
        <pc:graphicFrameChg chg="add mod modGraphic">
          <ac:chgData name="Niv Bar-Tov" userId="c9cde682-5cb8-4708-bca1-f996713cf765" providerId="ADAL" clId="{FFC7E65A-432A-4113-BCE5-D11CE0A9B5A8}" dt="2023-04-28T12:48:19.100" v="1122" actId="1036"/>
          <ac:graphicFrameMkLst>
            <pc:docMk/>
            <pc:sldMk cId="3664977121" sldId="276"/>
            <ac:graphicFrameMk id="5" creationId="{FCE9D3EC-32E6-6BF2-3CFA-6A72F0D3FDF5}"/>
          </ac:graphicFrameMkLst>
        </pc:graphicFrameChg>
        <pc:picChg chg="del">
          <ac:chgData name="Niv Bar-Tov" userId="c9cde682-5cb8-4708-bca1-f996713cf765" providerId="ADAL" clId="{FFC7E65A-432A-4113-BCE5-D11CE0A9B5A8}" dt="2023-04-23T05:31:25.117" v="0" actId="478"/>
          <ac:picMkLst>
            <pc:docMk/>
            <pc:sldMk cId="3664977121" sldId="276"/>
            <ac:picMk id="4" creationId="{3DC4B9A3-5608-CF44-3AC6-519913A6F034}"/>
          </ac:picMkLst>
        </pc:picChg>
        <pc:picChg chg="add del mod">
          <ac:chgData name="Niv Bar-Tov" userId="c9cde682-5cb8-4708-bca1-f996713cf765" providerId="ADAL" clId="{FFC7E65A-432A-4113-BCE5-D11CE0A9B5A8}" dt="2023-04-28T12:50:26.258" v="1171" actId="478"/>
          <ac:picMkLst>
            <pc:docMk/>
            <pc:sldMk cId="3664977121" sldId="276"/>
            <ac:picMk id="4" creationId="{ADF1CF68-1089-A1C8-ADC0-AFB06BC22C81}"/>
          </ac:picMkLst>
        </pc:picChg>
        <pc:picChg chg="add del mod">
          <ac:chgData name="Niv Bar-Tov" userId="c9cde682-5cb8-4708-bca1-f996713cf765" providerId="ADAL" clId="{FFC7E65A-432A-4113-BCE5-D11CE0A9B5A8}" dt="2023-04-23T05:34:07.693" v="7" actId="478"/>
          <ac:picMkLst>
            <pc:docMk/>
            <pc:sldMk cId="3664977121" sldId="276"/>
            <ac:picMk id="5" creationId="{D4FB84A5-744C-E013-4185-F97631A4D883}"/>
          </ac:picMkLst>
        </pc:picChg>
        <pc:picChg chg="add del mod">
          <ac:chgData name="Niv Bar-Tov" userId="c9cde682-5cb8-4708-bca1-f996713cf765" providerId="ADAL" clId="{FFC7E65A-432A-4113-BCE5-D11CE0A9B5A8}" dt="2023-04-28T12:39:39.629" v="1006" actId="478"/>
          <ac:picMkLst>
            <pc:docMk/>
            <pc:sldMk cId="3664977121" sldId="276"/>
            <ac:picMk id="7" creationId="{38573839-8781-3363-0927-356E4F522482}"/>
          </ac:picMkLst>
        </pc:picChg>
        <pc:picChg chg="add mod ord">
          <ac:chgData name="Niv Bar-Tov" userId="c9cde682-5cb8-4708-bca1-f996713cf765" providerId="ADAL" clId="{FFC7E65A-432A-4113-BCE5-D11CE0A9B5A8}" dt="2023-04-28T12:50:48.530" v="1177" actId="167"/>
          <ac:picMkLst>
            <pc:docMk/>
            <pc:sldMk cId="3664977121" sldId="276"/>
            <ac:picMk id="14" creationId="{D6963296-A720-33EF-2DA9-7966F5C3384F}"/>
          </ac:picMkLst>
        </pc:picChg>
      </pc:sldChg>
      <pc:sldChg chg="addSp delSp modSp add mod ord">
        <pc:chgData name="Niv Bar-Tov" userId="c9cde682-5cb8-4708-bca1-f996713cf765" providerId="ADAL" clId="{FFC7E65A-432A-4113-BCE5-D11CE0A9B5A8}" dt="2023-04-30T08:42:58.813" v="1357"/>
        <pc:sldMkLst>
          <pc:docMk/>
          <pc:sldMk cId="821180470" sldId="277"/>
        </pc:sldMkLst>
        <pc:spChg chg="mod">
          <ac:chgData name="Niv Bar-Tov" userId="c9cde682-5cb8-4708-bca1-f996713cf765" providerId="ADAL" clId="{FFC7E65A-432A-4113-BCE5-D11CE0A9B5A8}" dt="2023-04-28T12:40:48.136" v="1019" actId="1076"/>
          <ac:spMkLst>
            <pc:docMk/>
            <pc:sldMk cId="821180470" sldId="277"/>
            <ac:spMk id="2" creationId="{06E3BF81-3DFF-3540-62C7-0DBABC60502F}"/>
          </ac:spMkLst>
        </pc:spChg>
        <pc:spChg chg="add mod">
          <ac:chgData name="Niv Bar-Tov" userId="c9cde682-5cb8-4708-bca1-f996713cf765" providerId="ADAL" clId="{FFC7E65A-432A-4113-BCE5-D11CE0A9B5A8}" dt="2023-04-28T12:32:57.057" v="1005" actId="20577"/>
          <ac:spMkLst>
            <pc:docMk/>
            <pc:sldMk cId="821180470" sldId="277"/>
            <ac:spMk id="3" creationId="{84F13946-3745-91B7-62DC-D110269EFE67}"/>
          </ac:spMkLst>
        </pc:spChg>
        <pc:picChg chg="del">
          <ac:chgData name="Niv Bar-Tov" userId="c9cde682-5cb8-4708-bca1-f996713cf765" providerId="ADAL" clId="{FFC7E65A-432A-4113-BCE5-D11CE0A9B5A8}" dt="2023-04-28T12:25:33.981" v="614" actId="478"/>
          <ac:picMkLst>
            <pc:docMk/>
            <pc:sldMk cId="821180470" sldId="277"/>
            <ac:picMk id="7" creationId="{38573839-8781-3363-0927-356E4F522482}"/>
          </ac:picMkLst>
        </pc:picChg>
      </pc:sldChg>
      <pc:sldChg chg="add del">
        <pc:chgData name="Niv Bar-Tov" userId="c9cde682-5cb8-4708-bca1-f996713cf765" providerId="ADAL" clId="{FFC7E65A-432A-4113-BCE5-D11CE0A9B5A8}" dt="2023-04-23T05:40:55.553" v="416" actId="47"/>
        <pc:sldMkLst>
          <pc:docMk/>
          <pc:sldMk cId="2300666318" sldId="277"/>
        </pc:sldMkLst>
      </pc:sldChg>
      <pc:sldChg chg="addSp delSp modSp add mod ord">
        <pc:chgData name="Niv Bar-Tov" userId="c9cde682-5cb8-4708-bca1-f996713cf765" providerId="ADAL" clId="{FFC7E65A-432A-4113-BCE5-D11CE0A9B5A8}" dt="2023-04-30T08:27:55.082" v="1264"/>
        <pc:sldMkLst>
          <pc:docMk/>
          <pc:sldMk cId="1812333840" sldId="278"/>
        </pc:sldMkLst>
        <pc:spChg chg="mod">
          <ac:chgData name="Niv Bar-Tov" userId="c9cde682-5cb8-4708-bca1-f996713cf765" providerId="ADAL" clId="{FFC7E65A-432A-4113-BCE5-D11CE0A9B5A8}" dt="2023-04-28T12:57:37.169" v="1191" actId="20577"/>
          <ac:spMkLst>
            <pc:docMk/>
            <pc:sldMk cId="1812333840" sldId="278"/>
            <ac:spMk id="2" creationId="{06E3BF81-3DFF-3540-62C7-0DBABC60502F}"/>
          </ac:spMkLst>
        </pc:spChg>
        <pc:spChg chg="del">
          <ac:chgData name="Niv Bar-Tov" userId="c9cde682-5cb8-4708-bca1-f996713cf765" providerId="ADAL" clId="{FFC7E65A-432A-4113-BCE5-D11CE0A9B5A8}" dt="2023-04-28T12:57:39.267" v="1192" actId="478"/>
          <ac:spMkLst>
            <pc:docMk/>
            <pc:sldMk cId="1812333840" sldId="278"/>
            <ac:spMk id="3" creationId="{84F13946-3745-91B7-62DC-D110269EFE67}"/>
          </ac:spMkLst>
        </pc:spChg>
        <pc:spChg chg="add del mod">
          <ac:chgData name="Niv Bar-Tov" userId="c9cde682-5cb8-4708-bca1-f996713cf765" providerId="ADAL" clId="{FFC7E65A-432A-4113-BCE5-D11CE0A9B5A8}" dt="2023-04-28T12:57:40.948" v="1193" actId="478"/>
          <ac:spMkLst>
            <pc:docMk/>
            <pc:sldMk cId="1812333840" sldId="278"/>
            <ac:spMk id="5" creationId="{7887897B-AD8A-2D47-DEF0-ED8779488C75}"/>
          </ac:spMkLst>
        </pc:spChg>
        <pc:picChg chg="add del mod">
          <ac:chgData name="Niv Bar-Tov" userId="c9cde682-5cb8-4708-bca1-f996713cf765" providerId="ADAL" clId="{FFC7E65A-432A-4113-BCE5-D11CE0A9B5A8}" dt="2023-04-29T06:18:32.797" v="1198" actId="478"/>
          <ac:picMkLst>
            <pc:docMk/>
            <pc:sldMk cId="1812333840" sldId="278"/>
            <ac:picMk id="4" creationId="{1C52044D-5EFC-95A0-B79C-71774CD4BF1D}"/>
          </ac:picMkLst>
        </pc:picChg>
        <pc:picChg chg="add del mod">
          <ac:chgData name="Niv Bar-Tov" userId="c9cde682-5cb8-4708-bca1-f996713cf765" providerId="ADAL" clId="{FFC7E65A-432A-4113-BCE5-D11CE0A9B5A8}" dt="2023-04-29T06:27:52.338" v="1204" actId="478"/>
          <ac:picMkLst>
            <pc:docMk/>
            <pc:sldMk cId="1812333840" sldId="278"/>
            <ac:picMk id="6" creationId="{70AA5A69-89CA-8D41-B92F-C3FE6855A725}"/>
          </ac:picMkLst>
        </pc:picChg>
        <pc:picChg chg="add mod">
          <ac:chgData name="Niv Bar-Tov" userId="c9cde682-5cb8-4708-bca1-f996713cf765" providerId="ADAL" clId="{FFC7E65A-432A-4113-BCE5-D11CE0A9B5A8}" dt="2023-04-29T06:28:09.774" v="1213" actId="1036"/>
          <ac:picMkLst>
            <pc:docMk/>
            <pc:sldMk cId="1812333840" sldId="278"/>
            <ac:picMk id="8" creationId="{3C773393-AFAC-3DAD-07A7-FFA9F018B9EA}"/>
          </ac:picMkLst>
        </pc:picChg>
      </pc:sldChg>
      <pc:sldChg chg="addSp delSp modSp add mod ord">
        <pc:chgData name="Niv Bar-Tov" userId="c9cde682-5cb8-4708-bca1-f996713cf765" providerId="ADAL" clId="{FFC7E65A-432A-4113-BCE5-D11CE0A9B5A8}" dt="2023-04-30T08:27:56.631" v="1266"/>
        <pc:sldMkLst>
          <pc:docMk/>
          <pc:sldMk cId="2009311017" sldId="279"/>
        </pc:sldMkLst>
        <pc:picChg chg="add del mod">
          <ac:chgData name="Niv Bar-Tov" userId="c9cde682-5cb8-4708-bca1-f996713cf765" providerId="ADAL" clId="{FFC7E65A-432A-4113-BCE5-D11CE0A9B5A8}" dt="2023-04-30T08:26:06.445" v="1252" actId="478"/>
          <ac:picMkLst>
            <pc:docMk/>
            <pc:sldMk cId="2009311017" sldId="279"/>
            <ac:picMk id="4" creationId="{8BDEB8FD-1D10-A727-E2B7-386C241372F2}"/>
          </ac:picMkLst>
        </pc:picChg>
        <pc:picChg chg="add mod">
          <ac:chgData name="Niv Bar-Tov" userId="c9cde682-5cb8-4708-bca1-f996713cf765" providerId="ADAL" clId="{FFC7E65A-432A-4113-BCE5-D11CE0A9B5A8}" dt="2023-04-30T08:26:19.979" v="1260" actId="1076"/>
          <ac:picMkLst>
            <pc:docMk/>
            <pc:sldMk cId="2009311017" sldId="279"/>
            <ac:picMk id="5" creationId="{C1A836AF-B051-E153-F3B4-B19C2980E98D}"/>
          </ac:picMkLst>
        </pc:picChg>
      </pc:sldChg>
      <pc:sldChg chg="addSp delSp modSp add mod">
        <pc:chgData name="Niv Bar-Tov" userId="c9cde682-5cb8-4708-bca1-f996713cf765" providerId="ADAL" clId="{FFC7E65A-432A-4113-BCE5-D11CE0A9B5A8}" dt="2023-04-30T08:04:08.219" v="1251" actId="1076"/>
        <pc:sldMkLst>
          <pc:docMk/>
          <pc:sldMk cId="4145823749" sldId="280"/>
        </pc:sldMkLst>
        <pc:spChg chg="mod">
          <ac:chgData name="Niv Bar-Tov" userId="c9cde682-5cb8-4708-bca1-f996713cf765" providerId="ADAL" clId="{FFC7E65A-432A-4113-BCE5-D11CE0A9B5A8}" dt="2023-04-30T05:48:29.362" v="1238" actId="20577"/>
          <ac:spMkLst>
            <pc:docMk/>
            <pc:sldMk cId="4145823749" sldId="280"/>
            <ac:spMk id="2" creationId="{06E3BF81-3DFF-3540-62C7-0DBABC60502F}"/>
          </ac:spMkLst>
        </pc:spChg>
        <pc:picChg chg="add del mod">
          <ac:chgData name="Niv Bar-Tov" userId="c9cde682-5cb8-4708-bca1-f996713cf765" providerId="ADAL" clId="{FFC7E65A-432A-4113-BCE5-D11CE0A9B5A8}" dt="2023-04-30T08:03:18.393" v="1248" actId="478"/>
          <ac:picMkLst>
            <pc:docMk/>
            <pc:sldMk cId="4145823749" sldId="280"/>
            <ac:picMk id="4" creationId="{6FDEC88B-1737-ED83-DEA2-E997CD9BA054}"/>
          </ac:picMkLst>
        </pc:picChg>
        <pc:picChg chg="del">
          <ac:chgData name="Niv Bar-Tov" userId="c9cde682-5cb8-4708-bca1-f996713cf765" providerId="ADAL" clId="{FFC7E65A-432A-4113-BCE5-D11CE0A9B5A8}" dt="2023-04-30T05:48:31.079" v="1239" actId="478"/>
          <ac:picMkLst>
            <pc:docMk/>
            <pc:sldMk cId="4145823749" sldId="280"/>
            <ac:picMk id="5" creationId="{732A2843-8CAC-E0F6-C582-36B06E056BD7}"/>
          </ac:picMkLst>
        </pc:picChg>
        <pc:picChg chg="add mod">
          <ac:chgData name="Niv Bar-Tov" userId="c9cde682-5cb8-4708-bca1-f996713cf765" providerId="ADAL" clId="{FFC7E65A-432A-4113-BCE5-D11CE0A9B5A8}" dt="2023-04-30T08:04:08.219" v="1251" actId="1076"/>
          <ac:picMkLst>
            <pc:docMk/>
            <pc:sldMk cId="4145823749" sldId="280"/>
            <ac:picMk id="7" creationId="{64196A00-466E-8706-CFF5-6056D620A88B}"/>
          </ac:picMkLst>
        </pc:picChg>
      </pc:sldChg>
      <pc:sldChg chg="addSp delSp modSp add mod ord">
        <pc:chgData name="Niv Bar-Tov" userId="c9cde682-5cb8-4708-bca1-f996713cf765" providerId="ADAL" clId="{FFC7E65A-432A-4113-BCE5-D11CE0A9B5A8}" dt="2023-04-30T08:44:25.872" v="1359"/>
        <pc:sldMkLst>
          <pc:docMk/>
          <pc:sldMk cId="688449438" sldId="281"/>
        </pc:sldMkLst>
        <pc:spChg chg="mod">
          <ac:chgData name="Niv Bar-Tov" userId="c9cde682-5cb8-4708-bca1-f996713cf765" providerId="ADAL" clId="{FFC7E65A-432A-4113-BCE5-D11CE0A9B5A8}" dt="2023-04-30T08:35:49.654" v="1325" actId="14100"/>
          <ac:spMkLst>
            <pc:docMk/>
            <pc:sldMk cId="688449438" sldId="281"/>
            <ac:spMk id="2" creationId="{06E3BF81-3DFF-3540-62C7-0DBABC60502F}"/>
          </ac:spMkLst>
        </pc:spChg>
        <pc:spChg chg="add del mod">
          <ac:chgData name="Niv Bar-Tov" userId="c9cde682-5cb8-4708-bca1-f996713cf765" providerId="ADAL" clId="{FFC7E65A-432A-4113-BCE5-D11CE0A9B5A8}" dt="2023-04-30T08:36:05.680" v="1333"/>
          <ac:spMkLst>
            <pc:docMk/>
            <pc:sldMk cId="688449438" sldId="281"/>
            <ac:spMk id="3" creationId="{50A49009-9936-6B88-1A38-4A264A52B9FC}"/>
          </ac:spMkLst>
        </pc:spChg>
        <pc:picChg chg="add mod">
          <ac:chgData name="Niv Bar-Tov" userId="c9cde682-5cb8-4708-bca1-f996713cf765" providerId="ADAL" clId="{FFC7E65A-432A-4113-BCE5-D11CE0A9B5A8}" dt="2023-04-30T08:42:33.348" v="1353" actId="1076"/>
          <ac:picMkLst>
            <pc:docMk/>
            <pc:sldMk cId="688449438" sldId="281"/>
            <ac:picMk id="5" creationId="{3380CBAF-8981-EB5B-7225-A9476AC45921}"/>
          </ac:picMkLst>
        </pc:picChg>
        <pc:picChg chg="del">
          <ac:chgData name="Niv Bar-Tov" userId="c9cde682-5cb8-4708-bca1-f996713cf765" providerId="ADAL" clId="{FFC7E65A-432A-4113-BCE5-D11CE0A9B5A8}" dt="2023-04-30T08:28:15.740" v="1270" actId="478"/>
          <ac:picMkLst>
            <pc:docMk/>
            <pc:sldMk cId="688449438" sldId="281"/>
            <ac:picMk id="8" creationId="{3C773393-AFAC-3DAD-07A7-FFA9F018B9EA}"/>
          </ac:picMkLst>
        </pc:picChg>
      </pc:sldChg>
      <pc:sldChg chg="addSp delSp modSp add mod">
        <pc:chgData name="Niv Bar-Tov" userId="c9cde682-5cb8-4708-bca1-f996713cf765" providerId="ADAL" clId="{FFC7E65A-432A-4113-BCE5-D11CE0A9B5A8}" dt="2023-04-30T08:47:14.393" v="1367" actId="1076"/>
        <pc:sldMkLst>
          <pc:docMk/>
          <pc:sldMk cId="4196258337" sldId="282"/>
        </pc:sldMkLst>
        <pc:spChg chg="add del mod">
          <ac:chgData name="Niv Bar-Tov" userId="c9cde682-5cb8-4708-bca1-f996713cf765" providerId="ADAL" clId="{FFC7E65A-432A-4113-BCE5-D11CE0A9B5A8}" dt="2023-04-30T08:36:15.490" v="1336" actId="14100"/>
          <ac:spMkLst>
            <pc:docMk/>
            <pc:sldMk cId="4196258337" sldId="282"/>
            <ac:spMk id="2" creationId="{06E3BF81-3DFF-3540-62C7-0DBABC60502F}"/>
          </ac:spMkLst>
        </pc:spChg>
        <pc:spChg chg="add del mod">
          <ac:chgData name="Niv Bar-Tov" userId="c9cde682-5cb8-4708-bca1-f996713cf765" providerId="ADAL" clId="{FFC7E65A-432A-4113-BCE5-D11CE0A9B5A8}" dt="2023-04-30T08:36:01.475" v="1331" actId="478"/>
          <ac:spMkLst>
            <pc:docMk/>
            <pc:sldMk cId="4196258337" sldId="282"/>
            <ac:spMk id="6" creationId="{A5F3BDFF-0463-353E-56B0-66B782E79E36}"/>
          </ac:spMkLst>
        </pc:spChg>
        <pc:spChg chg="add del mod">
          <ac:chgData name="Niv Bar-Tov" userId="c9cde682-5cb8-4708-bca1-f996713cf765" providerId="ADAL" clId="{FFC7E65A-432A-4113-BCE5-D11CE0A9B5A8}" dt="2023-04-30T08:36:00.948" v="1330"/>
          <ac:spMkLst>
            <pc:docMk/>
            <pc:sldMk cId="4196258337" sldId="282"/>
            <ac:spMk id="7" creationId="{659D0403-5262-DB44-CFA5-AF7AE5920933}"/>
          </ac:spMkLst>
        </pc:spChg>
        <pc:picChg chg="add del mod">
          <ac:chgData name="Niv Bar-Tov" userId="c9cde682-5cb8-4708-bca1-f996713cf765" providerId="ADAL" clId="{FFC7E65A-432A-4113-BCE5-D11CE0A9B5A8}" dt="2023-04-30T08:46:36.304" v="1360" actId="478"/>
          <ac:picMkLst>
            <pc:docMk/>
            <pc:sldMk cId="4196258337" sldId="282"/>
            <ac:picMk id="4" creationId="{B1FD210F-9CF5-61CE-77DC-97D4BDA86396}"/>
          </ac:picMkLst>
        </pc:picChg>
        <pc:picChg chg="add del mod">
          <ac:chgData name="Niv Bar-Tov" userId="c9cde682-5cb8-4708-bca1-f996713cf765" providerId="ADAL" clId="{FFC7E65A-432A-4113-BCE5-D11CE0A9B5A8}" dt="2023-04-30T08:46:44.720" v="1362" actId="478"/>
          <ac:picMkLst>
            <pc:docMk/>
            <pc:sldMk cId="4196258337" sldId="282"/>
            <ac:picMk id="9" creationId="{D1D6713E-1327-7F31-032D-CDFF5CD26D05}"/>
          </ac:picMkLst>
        </pc:picChg>
        <pc:picChg chg="add del mod">
          <ac:chgData name="Niv Bar-Tov" userId="c9cde682-5cb8-4708-bca1-f996713cf765" providerId="ADAL" clId="{FFC7E65A-432A-4113-BCE5-D11CE0A9B5A8}" dt="2023-04-30T08:46:47.700" v="1364" actId="478"/>
          <ac:picMkLst>
            <pc:docMk/>
            <pc:sldMk cId="4196258337" sldId="282"/>
            <ac:picMk id="11" creationId="{3373767C-356F-27F1-6CCD-98A9E497ED76}"/>
          </ac:picMkLst>
        </pc:picChg>
        <pc:picChg chg="add mod">
          <ac:chgData name="Niv Bar-Tov" userId="c9cde682-5cb8-4708-bca1-f996713cf765" providerId="ADAL" clId="{FFC7E65A-432A-4113-BCE5-D11CE0A9B5A8}" dt="2023-04-30T08:47:14.393" v="1367" actId="1076"/>
          <ac:picMkLst>
            <pc:docMk/>
            <pc:sldMk cId="4196258337" sldId="282"/>
            <ac:picMk id="13" creationId="{B77F161B-6039-4C39-1F46-78921A7A49FF}"/>
          </ac:picMkLst>
        </pc:picChg>
      </pc:sldChg>
      <pc:sldChg chg="addSp delSp modSp add mod">
        <pc:chgData name="Niv Bar-Tov" userId="c9cde682-5cb8-4708-bca1-f996713cf765" providerId="ADAL" clId="{FFC7E65A-432A-4113-BCE5-D11CE0A9B5A8}" dt="2023-04-30T08:42:22.879" v="1351" actId="1076"/>
        <pc:sldMkLst>
          <pc:docMk/>
          <pc:sldMk cId="2109039269" sldId="283"/>
        </pc:sldMkLst>
        <pc:spChg chg="mod">
          <ac:chgData name="Niv Bar-Tov" userId="c9cde682-5cb8-4708-bca1-f996713cf765" providerId="ADAL" clId="{FFC7E65A-432A-4113-BCE5-D11CE0A9B5A8}" dt="2023-04-30T08:42:07.714" v="1348" actId="20577"/>
          <ac:spMkLst>
            <pc:docMk/>
            <pc:sldMk cId="2109039269" sldId="283"/>
            <ac:spMk id="2" creationId="{06E3BF81-3DFF-3540-62C7-0DBABC60502F}"/>
          </ac:spMkLst>
        </pc:spChg>
        <pc:picChg chg="del">
          <ac:chgData name="Niv Bar-Tov" userId="c9cde682-5cb8-4708-bca1-f996713cf765" providerId="ADAL" clId="{FFC7E65A-432A-4113-BCE5-D11CE0A9B5A8}" dt="2023-04-30T08:42:01.086" v="1341" actId="478"/>
          <ac:picMkLst>
            <pc:docMk/>
            <pc:sldMk cId="2109039269" sldId="283"/>
            <ac:picMk id="4" creationId="{B1FD210F-9CF5-61CE-77DC-97D4BDA86396}"/>
          </ac:picMkLst>
        </pc:picChg>
        <pc:picChg chg="add mod">
          <ac:chgData name="Niv Bar-Tov" userId="c9cde682-5cb8-4708-bca1-f996713cf765" providerId="ADAL" clId="{FFC7E65A-432A-4113-BCE5-D11CE0A9B5A8}" dt="2023-04-30T08:42:22.879" v="1351" actId="1076"/>
          <ac:picMkLst>
            <pc:docMk/>
            <pc:sldMk cId="2109039269" sldId="283"/>
            <ac:picMk id="5" creationId="{D5ED11CF-85E5-15ED-E107-9FF258887048}"/>
          </ac:picMkLst>
        </pc:picChg>
      </pc:sldChg>
      <pc:sldChg chg="add">
        <pc:chgData name="Niv Bar-Tov" userId="c9cde682-5cb8-4708-bca1-f996713cf765" providerId="ADAL" clId="{FFC7E65A-432A-4113-BCE5-D11CE0A9B5A8}" dt="2023-06-02T10:05:06.088" v="1379" actId="2890"/>
        <pc:sldMkLst>
          <pc:docMk/>
          <pc:sldMk cId="4035338883" sldId="284"/>
        </pc:sldMkLst>
      </pc:sldChg>
    </pc:docChg>
  </pc:docChgLst>
  <pc:docChgLst>
    <pc:chgData name="Niv Bar-Tov" userId="c9cde682-5cb8-4708-bca1-f996713cf765" providerId="ADAL" clId="{7D485D8E-92A0-48B7-9E84-74D1E7556939}"/>
    <pc:docChg chg="undo redo custSel addSld delSld modSld sldOrd modMainMaster">
      <pc:chgData name="Niv Bar-Tov" userId="c9cde682-5cb8-4708-bca1-f996713cf765" providerId="ADAL" clId="{7D485D8E-92A0-48B7-9E84-74D1E7556939}" dt="2023-09-26T04:59:21.670" v="9021" actId="478"/>
      <pc:docMkLst>
        <pc:docMk/>
      </pc:docMkLst>
      <pc:sldChg chg="addSp delSp modSp del mod setBg">
        <pc:chgData name="Niv Bar-Tov" userId="c9cde682-5cb8-4708-bca1-f996713cf765" providerId="ADAL" clId="{7D485D8E-92A0-48B7-9E84-74D1E7556939}" dt="2023-06-07T15:30:24.116" v="1829" actId="47"/>
        <pc:sldMkLst>
          <pc:docMk/>
          <pc:sldMk cId="1401395239" sldId="260"/>
        </pc:sldMkLst>
        <pc:spChg chg="mod">
          <ac:chgData name="Niv Bar-Tov" userId="c9cde682-5cb8-4708-bca1-f996713cf765" providerId="ADAL" clId="{7D485D8E-92A0-48B7-9E84-74D1E7556939}" dt="2023-06-06T07:05:55.172" v="645" actId="1036"/>
          <ac:spMkLst>
            <pc:docMk/>
            <pc:sldMk cId="1401395239" sldId="260"/>
            <ac:spMk id="2" creationId="{BF50A5F3-998D-E4E2-A544-A8A485BAA4FD}"/>
          </ac:spMkLst>
        </pc:spChg>
        <pc:spChg chg="add del mod">
          <ac:chgData name="Niv Bar-Tov" userId="c9cde682-5cb8-4708-bca1-f996713cf765" providerId="ADAL" clId="{7D485D8E-92A0-48B7-9E84-74D1E7556939}" dt="2023-06-06T07:02:22.737" v="610" actId="478"/>
          <ac:spMkLst>
            <pc:docMk/>
            <pc:sldMk cId="1401395239" sldId="260"/>
            <ac:spMk id="3" creationId="{16A44C0B-37CD-9078-014F-D6B99167C4B9}"/>
          </ac:spMkLst>
        </pc:spChg>
        <pc:spChg chg="add mod">
          <ac:chgData name="Niv Bar-Tov" userId="c9cde682-5cb8-4708-bca1-f996713cf765" providerId="ADAL" clId="{7D485D8E-92A0-48B7-9E84-74D1E7556939}" dt="2023-06-07T15:27:44.283" v="1784" actId="1076"/>
          <ac:spMkLst>
            <pc:docMk/>
            <pc:sldMk cId="1401395239" sldId="260"/>
            <ac:spMk id="4" creationId="{E62BF636-4060-55F1-0A0D-0B064DDA9EA3}"/>
          </ac:spMkLst>
        </pc:spChg>
        <pc:spChg chg="add mod">
          <ac:chgData name="Niv Bar-Tov" userId="c9cde682-5cb8-4708-bca1-f996713cf765" providerId="ADAL" clId="{7D485D8E-92A0-48B7-9E84-74D1E7556939}" dt="2023-06-03T06:37:40.986" v="190" actId="1076"/>
          <ac:spMkLst>
            <pc:docMk/>
            <pc:sldMk cId="1401395239" sldId="260"/>
            <ac:spMk id="5" creationId="{16A49301-E594-0F58-82B8-87BBD951FB18}"/>
          </ac:spMkLst>
        </pc:spChg>
        <pc:spChg chg="add del">
          <ac:chgData name="Niv Bar-Tov" userId="c9cde682-5cb8-4708-bca1-f996713cf765" providerId="ADAL" clId="{7D485D8E-92A0-48B7-9E84-74D1E7556939}" dt="2023-06-06T07:02:25.200" v="612" actId="478"/>
          <ac:spMkLst>
            <pc:docMk/>
            <pc:sldMk cId="1401395239" sldId="260"/>
            <ac:spMk id="7" creationId="{205B9FC8-72EA-AB9E-E745-DE8635AD10B3}"/>
          </ac:spMkLst>
        </pc:spChg>
        <pc:spChg chg="add del mod">
          <ac:chgData name="Niv Bar-Tov" userId="c9cde682-5cb8-4708-bca1-f996713cf765" providerId="ADAL" clId="{7D485D8E-92A0-48B7-9E84-74D1E7556939}" dt="2023-06-06T07:26:02.882" v="1086" actId="478"/>
          <ac:spMkLst>
            <pc:docMk/>
            <pc:sldMk cId="1401395239" sldId="260"/>
            <ac:spMk id="19" creationId="{5804523D-0E68-8D60-880F-B38A4A5EF4C3}"/>
          </ac:spMkLst>
        </pc:spChg>
        <pc:graphicFrameChg chg="add del mod">
          <ac:chgData name="Niv Bar-Tov" userId="c9cde682-5cb8-4708-bca1-f996713cf765" providerId="ADAL" clId="{7D485D8E-92A0-48B7-9E84-74D1E7556939}" dt="2023-06-06T07:03:35.850" v="614" actId="478"/>
          <ac:graphicFrameMkLst>
            <pc:docMk/>
            <pc:sldMk cId="1401395239" sldId="260"/>
            <ac:graphicFrameMk id="8" creationId="{A9F95B9F-6BD1-6F00-C4F3-F28474F90DFA}"/>
          </ac:graphicFrameMkLst>
        </pc:graphicFrameChg>
        <pc:picChg chg="add del">
          <ac:chgData name="Niv Bar-Tov" userId="c9cde682-5cb8-4708-bca1-f996713cf765" providerId="ADAL" clId="{7D485D8E-92A0-48B7-9E84-74D1E7556939}" dt="2023-06-03T10:12:17.819" v="427" actId="478"/>
          <ac:picMkLst>
            <pc:docMk/>
            <pc:sldMk cId="1401395239" sldId="260"/>
            <ac:picMk id="6" creationId="{B011BB6E-00C8-3C97-B7FA-2195000FDAA3}"/>
          </ac:picMkLst>
        </pc:picChg>
        <pc:picChg chg="add del mod">
          <ac:chgData name="Niv Bar-Tov" userId="c9cde682-5cb8-4708-bca1-f996713cf765" providerId="ADAL" clId="{7D485D8E-92A0-48B7-9E84-74D1E7556939}" dt="2023-06-03T10:16:34.785" v="458" actId="478"/>
          <ac:picMkLst>
            <pc:docMk/>
            <pc:sldMk cId="1401395239" sldId="260"/>
            <ac:picMk id="8" creationId="{3884EFDD-CBFA-BFEA-B389-07F0332FC86C}"/>
          </ac:picMkLst>
        </pc:picChg>
        <pc:picChg chg="add mod">
          <ac:chgData name="Niv Bar-Tov" userId="c9cde682-5cb8-4708-bca1-f996713cf765" providerId="ADAL" clId="{7D485D8E-92A0-48B7-9E84-74D1E7556939}" dt="2023-06-03T10:16:57.327" v="464" actId="1076"/>
          <ac:picMkLst>
            <pc:docMk/>
            <pc:sldMk cId="1401395239" sldId="260"/>
            <ac:picMk id="10" creationId="{9F674ECD-E90A-BE52-540A-E1254DA0D366}"/>
          </ac:picMkLst>
        </pc:picChg>
        <pc:picChg chg="add del mod">
          <ac:chgData name="Niv Bar-Tov" userId="c9cde682-5cb8-4708-bca1-f996713cf765" providerId="ADAL" clId="{7D485D8E-92A0-48B7-9E84-74D1E7556939}" dt="2023-06-06T07:04:09.248" v="617" actId="478"/>
          <ac:picMkLst>
            <pc:docMk/>
            <pc:sldMk cId="1401395239" sldId="260"/>
            <ac:picMk id="11" creationId="{4D372686-BEE1-5B92-8EF4-DED1F467A2E3}"/>
          </ac:picMkLst>
        </pc:picChg>
        <pc:picChg chg="add del mod">
          <ac:chgData name="Niv Bar-Tov" userId="c9cde682-5cb8-4708-bca1-f996713cf765" providerId="ADAL" clId="{7D485D8E-92A0-48B7-9E84-74D1E7556939}" dt="2023-06-03T10:15:55.389" v="449" actId="478"/>
          <ac:picMkLst>
            <pc:docMk/>
            <pc:sldMk cId="1401395239" sldId="260"/>
            <ac:picMk id="12" creationId="{738B1479-EA95-A375-65C4-62DF272D010A}"/>
          </ac:picMkLst>
        </pc:picChg>
        <pc:picChg chg="add mod">
          <ac:chgData name="Niv Bar-Tov" userId="c9cde682-5cb8-4708-bca1-f996713cf765" providerId="ADAL" clId="{7D485D8E-92A0-48B7-9E84-74D1E7556939}" dt="2023-06-06T07:04:58.689" v="629" actId="1076"/>
          <ac:picMkLst>
            <pc:docMk/>
            <pc:sldMk cId="1401395239" sldId="260"/>
            <ac:picMk id="13" creationId="{83E158A6-CB8D-A586-AE4E-4BF36D4694F2}"/>
          </ac:picMkLst>
        </pc:picChg>
        <pc:picChg chg="add del mod">
          <ac:chgData name="Niv Bar-Tov" userId="c9cde682-5cb8-4708-bca1-f996713cf765" providerId="ADAL" clId="{7D485D8E-92A0-48B7-9E84-74D1E7556939}" dt="2023-06-03T10:15:57.449" v="451" actId="478"/>
          <ac:picMkLst>
            <pc:docMk/>
            <pc:sldMk cId="1401395239" sldId="260"/>
            <ac:picMk id="14" creationId="{53805CC1-2C96-DB45-FC01-82063CB26AD2}"/>
          </ac:picMkLst>
        </pc:picChg>
        <pc:picChg chg="add del mod">
          <ac:chgData name="Niv Bar-Tov" userId="c9cde682-5cb8-4708-bca1-f996713cf765" providerId="ADAL" clId="{7D485D8E-92A0-48B7-9E84-74D1E7556939}" dt="2023-06-03T10:16:03.626" v="453" actId="478"/>
          <ac:picMkLst>
            <pc:docMk/>
            <pc:sldMk cId="1401395239" sldId="260"/>
            <ac:picMk id="16" creationId="{DBE92A85-8459-C6B0-E8E3-867C7FC6F828}"/>
          </ac:picMkLst>
        </pc:picChg>
        <pc:picChg chg="add mod">
          <ac:chgData name="Niv Bar-Tov" userId="c9cde682-5cb8-4708-bca1-f996713cf765" providerId="ADAL" clId="{7D485D8E-92A0-48B7-9E84-74D1E7556939}" dt="2023-06-03T10:16:47.266" v="462" actId="1076"/>
          <ac:picMkLst>
            <pc:docMk/>
            <pc:sldMk cId="1401395239" sldId="260"/>
            <ac:picMk id="18" creationId="{14519117-A37F-B854-725A-253DB4422069}"/>
          </ac:picMkLst>
        </pc:picChg>
        <pc:cxnChg chg="add del">
          <ac:chgData name="Niv Bar-Tov" userId="c9cde682-5cb8-4708-bca1-f996713cf765" providerId="ADAL" clId="{7D485D8E-92A0-48B7-9E84-74D1E7556939}" dt="2023-06-06T07:10:36.625" v="819" actId="478"/>
          <ac:cxnSpMkLst>
            <pc:docMk/>
            <pc:sldMk cId="1401395239" sldId="260"/>
            <ac:cxnSpMk id="15" creationId="{7F636550-F5C5-A4D9-10AC-2E67604D4CE8}"/>
          </ac:cxnSpMkLst>
        </pc:cxnChg>
        <pc:cxnChg chg="add del">
          <ac:chgData name="Niv Bar-Tov" userId="c9cde682-5cb8-4708-bca1-f996713cf765" providerId="ADAL" clId="{7D485D8E-92A0-48B7-9E84-74D1E7556939}" dt="2023-06-06T07:15:25.286" v="863" actId="21"/>
          <ac:cxnSpMkLst>
            <pc:docMk/>
            <pc:sldMk cId="1401395239" sldId="260"/>
            <ac:cxnSpMk id="17" creationId="{DA7C8B87-86F4-2C1D-BB13-FD993A6D3D50}"/>
          </ac:cxnSpMkLst>
        </pc:cxnChg>
      </pc:sldChg>
      <pc:sldChg chg="addSp delSp modSp mod ord modTransition setBg">
        <pc:chgData name="Niv Bar-Tov" userId="c9cde682-5cb8-4708-bca1-f996713cf765" providerId="ADAL" clId="{7D485D8E-92A0-48B7-9E84-74D1E7556939}" dt="2023-06-20T07:47:10.800" v="8233" actId="1076"/>
        <pc:sldMkLst>
          <pc:docMk/>
          <pc:sldMk cId="1925997636" sldId="263"/>
        </pc:sldMkLst>
        <pc:spChg chg="mod">
          <ac:chgData name="Niv Bar-Tov" userId="c9cde682-5cb8-4708-bca1-f996713cf765" providerId="ADAL" clId="{7D485D8E-92A0-48B7-9E84-74D1E7556939}" dt="2023-06-15T13:18:55.456" v="8008"/>
          <ac:spMkLst>
            <pc:docMk/>
            <pc:sldMk cId="1925997636" sldId="263"/>
            <ac:spMk id="2" creationId="{06E3BF81-3DFF-3540-62C7-0DBABC60502F}"/>
          </ac:spMkLst>
        </pc:spChg>
        <pc:spChg chg="del mod">
          <ac:chgData name="Niv Bar-Tov" userId="c9cde682-5cb8-4708-bca1-f996713cf765" providerId="ADAL" clId="{7D485D8E-92A0-48B7-9E84-74D1E7556939}" dt="2023-06-03T07:34:17.715" v="303" actId="478"/>
          <ac:spMkLst>
            <pc:docMk/>
            <pc:sldMk cId="1925997636" sldId="263"/>
            <ac:spMk id="3" creationId="{407FF16E-5B2C-67BA-F5CC-B5D5CE6CA1AD}"/>
          </ac:spMkLst>
        </pc:spChg>
        <pc:spChg chg="add mod">
          <ac:chgData name="Niv Bar-Tov" userId="c9cde682-5cb8-4708-bca1-f996713cf765" providerId="ADAL" clId="{7D485D8E-92A0-48B7-9E84-74D1E7556939}" dt="2023-06-15T13:18:34.245" v="8007"/>
          <ac:spMkLst>
            <pc:docMk/>
            <pc:sldMk cId="1925997636" sldId="263"/>
            <ac:spMk id="3" creationId="{97A6C8C1-EAA4-1CC6-E1BD-F0DCC86D1222}"/>
          </ac:spMkLst>
        </pc:spChg>
        <pc:spChg chg="add mod">
          <ac:chgData name="Niv Bar-Tov" userId="c9cde682-5cb8-4708-bca1-f996713cf765" providerId="ADAL" clId="{7D485D8E-92A0-48B7-9E84-74D1E7556939}" dt="2023-06-20T07:47:10.800" v="8233" actId="1076"/>
          <ac:spMkLst>
            <pc:docMk/>
            <pc:sldMk cId="1925997636" sldId="263"/>
            <ac:spMk id="4" creationId="{6042DDBB-BDBE-7F85-C616-16567E2F581E}"/>
          </ac:spMkLst>
        </pc:spChg>
        <pc:spChg chg="add del mod">
          <ac:chgData name="Niv Bar-Tov" userId="c9cde682-5cb8-4708-bca1-f996713cf765" providerId="ADAL" clId="{7D485D8E-92A0-48B7-9E84-74D1E7556939}" dt="2023-06-06T07:16:27.110" v="878" actId="478"/>
          <ac:spMkLst>
            <pc:docMk/>
            <pc:sldMk cId="1925997636" sldId="263"/>
            <ac:spMk id="4" creationId="{936991E9-E7E8-5B48-7EDC-DB81A54D74E4}"/>
          </ac:spMkLst>
        </pc:spChg>
        <pc:spChg chg="add mod">
          <ac:chgData name="Niv Bar-Tov" userId="c9cde682-5cb8-4708-bca1-f996713cf765" providerId="ADAL" clId="{7D485D8E-92A0-48B7-9E84-74D1E7556939}" dt="2023-06-06T07:16:27.367" v="879"/>
          <ac:spMkLst>
            <pc:docMk/>
            <pc:sldMk cId="1925997636" sldId="263"/>
            <ac:spMk id="5" creationId="{C70AD6F3-04E4-AFE3-F189-A03E9EFD95AC}"/>
          </ac:spMkLst>
        </pc:spChg>
        <pc:spChg chg="add del mod">
          <ac:chgData name="Niv Bar-Tov" userId="c9cde682-5cb8-4708-bca1-f996713cf765" providerId="ADAL" clId="{7D485D8E-92A0-48B7-9E84-74D1E7556939}" dt="2023-06-03T07:34:19.904" v="304" actId="478"/>
          <ac:spMkLst>
            <pc:docMk/>
            <pc:sldMk cId="1925997636" sldId="263"/>
            <ac:spMk id="8" creationId="{D17669AA-62A9-76B0-1B94-45E2876C1C07}"/>
          </ac:spMkLst>
        </pc:spChg>
        <pc:graphicFrameChg chg="add del mod">
          <ac:chgData name="Niv Bar-Tov" userId="c9cde682-5cb8-4708-bca1-f996713cf765" providerId="ADAL" clId="{7D485D8E-92A0-48B7-9E84-74D1E7556939}" dt="2023-06-20T07:46:40.856" v="8231" actId="478"/>
          <ac:graphicFrameMkLst>
            <pc:docMk/>
            <pc:sldMk cId="1925997636" sldId="263"/>
            <ac:graphicFrameMk id="6" creationId="{01FABF34-0D6B-5798-8BCD-A6D40B887BF4}"/>
          </ac:graphicFrameMkLst>
        </pc:graphicFrameChg>
        <pc:picChg chg="del">
          <ac:chgData name="Niv Bar-Tov" userId="c9cde682-5cb8-4708-bca1-f996713cf765" providerId="ADAL" clId="{7D485D8E-92A0-48B7-9E84-74D1E7556939}" dt="2023-06-03T07:09:06.950" v="267" actId="478"/>
          <ac:picMkLst>
            <pc:docMk/>
            <pc:sldMk cId="1925997636" sldId="263"/>
            <ac:picMk id="5" creationId="{7126C216-3827-7ADE-1420-1A818E809479}"/>
          </ac:picMkLst>
        </pc:picChg>
        <pc:picChg chg="add del mod">
          <ac:chgData name="Niv Bar-Tov" userId="c9cde682-5cb8-4708-bca1-f996713cf765" providerId="ADAL" clId="{7D485D8E-92A0-48B7-9E84-74D1E7556939}" dt="2023-06-03T07:34:16.375" v="302" actId="478"/>
          <ac:picMkLst>
            <pc:docMk/>
            <pc:sldMk cId="1925997636" sldId="263"/>
            <ac:picMk id="6" creationId="{31913CCE-85E0-96A3-5A8A-F37C10753ECB}"/>
          </ac:picMkLst>
        </pc:picChg>
        <pc:picChg chg="add del mod">
          <ac:chgData name="Niv Bar-Tov" userId="c9cde682-5cb8-4708-bca1-f996713cf765" providerId="ADAL" clId="{7D485D8E-92A0-48B7-9E84-74D1E7556939}" dt="2023-06-07T15:31:15.351" v="1839" actId="478"/>
          <ac:picMkLst>
            <pc:docMk/>
            <pc:sldMk cId="1925997636" sldId="263"/>
            <ac:picMk id="7" creationId="{425F30C5-4F14-D259-13E0-BB469CB51AF9}"/>
          </ac:picMkLst>
        </pc:picChg>
      </pc:sldChg>
      <pc:sldChg chg="addSp delSp modSp mod ord modTransition setBg">
        <pc:chgData name="Niv Bar-Tov" userId="c9cde682-5cb8-4708-bca1-f996713cf765" providerId="ADAL" clId="{7D485D8E-92A0-48B7-9E84-74D1E7556939}" dt="2023-06-20T07:48:43.936" v="8273" actId="1076"/>
        <pc:sldMkLst>
          <pc:docMk/>
          <pc:sldMk cId="3128883025" sldId="268"/>
        </pc:sldMkLst>
        <pc:spChg chg="del mod">
          <ac:chgData name="Niv Bar-Tov" userId="c9cde682-5cb8-4708-bca1-f996713cf765" providerId="ADAL" clId="{7D485D8E-92A0-48B7-9E84-74D1E7556939}" dt="2023-06-06T07:58:18.919" v="1748" actId="478"/>
          <ac:spMkLst>
            <pc:docMk/>
            <pc:sldMk cId="3128883025" sldId="268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43.936" v="8273" actId="1076"/>
          <ac:spMkLst>
            <pc:docMk/>
            <pc:sldMk cId="3128883025" sldId="268"/>
            <ac:spMk id="2" creationId="{B15BF0D6-D25A-A8A0-C8A5-5170007886C5}"/>
          </ac:spMkLst>
        </pc:spChg>
        <pc:spChg chg="add del mod">
          <ac:chgData name="Niv Bar-Tov" userId="c9cde682-5cb8-4708-bca1-f996713cf765" providerId="ADAL" clId="{7D485D8E-92A0-48B7-9E84-74D1E7556939}" dt="2023-06-06T08:27:33.246" v="1753" actId="478"/>
          <ac:spMkLst>
            <pc:docMk/>
            <pc:sldMk cId="3128883025" sldId="268"/>
            <ac:spMk id="2" creationId="{BB2DD949-F93B-086B-B257-2280BCE41D5B}"/>
          </ac:spMkLst>
        </pc:spChg>
        <pc:spChg chg="add del mod">
          <ac:chgData name="Niv Bar-Tov" userId="c9cde682-5cb8-4708-bca1-f996713cf765" providerId="ADAL" clId="{7D485D8E-92A0-48B7-9E84-74D1E7556939}" dt="2023-06-06T07:16:52.307" v="892" actId="478"/>
          <ac:spMkLst>
            <pc:docMk/>
            <pc:sldMk cId="3128883025" sldId="268"/>
            <ac:spMk id="3" creationId="{325A7F17-F10A-71C4-A650-CCE9B90AEAA1}"/>
          </ac:spMkLst>
        </pc:spChg>
        <pc:spChg chg="add mod">
          <ac:chgData name="Niv Bar-Tov" userId="c9cde682-5cb8-4708-bca1-f996713cf765" providerId="ADAL" clId="{7D485D8E-92A0-48B7-9E84-74D1E7556939}" dt="2023-06-06T07:16:52.582" v="893"/>
          <ac:spMkLst>
            <pc:docMk/>
            <pc:sldMk cId="3128883025" sldId="268"/>
            <ac:spMk id="4" creationId="{9F70214A-4E36-4736-87B2-A59813D13B7B}"/>
          </ac:spMkLst>
        </pc:spChg>
        <pc:spChg chg="add mod">
          <ac:chgData name="Niv Bar-Tov" userId="c9cde682-5cb8-4708-bca1-f996713cf765" providerId="ADAL" clId="{7D485D8E-92A0-48B7-9E84-74D1E7556939}" dt="2023-06-15T13:20:50.303" v="8030"/>
          <ac:spMkLst>
            <pc:docMk/>
            <pc:sldMk cId="3128883025" sldId="268"/>
            <ac:spMk id="5" creationId="{40C29DF4-0467-6E5F-66C7-085C90566BAC}"/>
          </ac:spMkLst>
        </pc:spChg>
        <pc:spChg chg="add del mod">
          <ac:chgData name="Niv Bar-Tov" userId="c9cde682-5cb8-4708-bca1-f996713cf765" providerId="ADAL" clId="{7D485D8E-92A0-48B7-9E84-74D1E7556939}" dt="2023-06-06T08:27:36.425" v="1754" actId="478"/>
          <ac:spMkLst>
            <pc:docMk/>
            <pc:sldMk cId="3128883025" sldId="268"/>
            <ac:spMk id="10" creationId="{EC944DDD-116F-2659-EDD5-E7605797A31E}"/>
          </ac:spMkLst>
        </pc:spChg>
        <pc:spChg chg="add del mod">
          <ac:chgData name="Niv Bar-Tov" userId="c9cde682-5cb8-4708-bca1-f996713cf765" providerId="ADAL" clId="{7D485D8E-92A0-48B7-9E84-74D1E7556939}" dt="2023-06-06T07:58:21.230" v="1749" actId="478"/>
          <ac:spMkLst>
            <pc:docMk/>
            <pc:sldMk cId="3128883025" sldId="268"/>
            <ac:spMk id="11" creationId="{6B52EAC3-580E-6DE4-89CE-D028182CC979}"/>
          </ac:spMkLst>
        </pc:spChg>
        <pc:graphicFrameChg chg="mod modGraphic">
          <ac:chgData name="Niv Bar-Tov" userId="c9cde682-5cb8-4708-bca1-f996713cf765" providerId="ADAL" clId="{7D485D8E-92A0-48B7-9E84-74D1E7556939}" dt="2023-06-16T14:30:50.176" v="8102" actId="20577"/>
          <ac:graphicFrameMkLst>
            <pc:docMk/>
            <pc:sldMk cId="3128883025" sldId="268"/>
            <ac:graphicFrameMk id="6" creationId="{680B2699-3E19-41FF-25D8-EC40C14ECA46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07T17:56:14.865" v="2398" actId="20577"/>
          <ac:graphicFrameMkLst>
            <pc:docMk/>
            <pc:sldMk cId="3128883025" sldId="268"/>
            <ac:graphicFrameMk id="7" creationId="{369F3816-54EE-B882-2D8D-847F1F2372BE}"/>
          </ac:graphicFrameMkLst>
        </pc:graphicFrameChg>
      </pc:sldChg>
      <pc:sldChg chg="addSp delSp modSp mod ord modTransition setBg">
        <pc:chgData name="Niv Bar-Tov" userId="c9cde682-5cb8-4708-bca1-f996713cf765" providerId="ADAL" clId="{7D485D8E-92A0-48B7-9E84-74D1E7556939}" dt="2023-06-20T07:49:32.389" v="8300" actId="20577"/>
        <pc:sldMkLst>
          <pc:docMk/>
          <pc:sldMk cId="3954666734" sldId="269"/>
        </pc:sldMkLst>
        <pc:spChg chg="del mod">
          <ac:chgData name="Niv Bar-Tov" userId="c9cde682-5cb8-4708-bca1-f996713cf765" providerId="ADAL" clId="{7D485D8E-92A0-48B7-9E84-74D1E7556939}" dt="2023-06-06T07:38:45.454" v="1376" actId="478"/>
          <ac:spMkLst>
            <pc:docMk/>
            <pc:sldMk cId="3954666734" sldId="269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9:32.389" v="8300" actId="20577"/>
          <ac:spMkLst>
            <pc:docMk/>
            <pc:sldMk cId="3954666734" sldId="269"/>
            <ac:spMk id="2" creationId="{EAC7EF9C-9AF4-C049-2CCB-AB058EF58B72}"/>
          </ac:spMkLst>
        </pc:spChg>
        <pc:spChg chg="mod">
          <ac:chgData name="Niv Bar-Tov" userId="c9cde682-5cb8-4708-bca1-f996713cf765" providerId="ADAL" clId="{7D485D8E-92A0-48B7-9E84-74D1E7556939}" dt="2023-06-20T06:42:03.738" v="8127" actId="20577"/>
          <ac:spMkLst>
            <pc:docMk/>
            <pc:sldMk cId="3954666734" sldId="269"/>
            <ac:spMk id="3" creationId="{407FF16E-5B2C-67BA-F5CC-B5D5CE6CA1AD}"/>
          </ac:spMkLst>
        </pc:spChg>
        <pc:spChg chg="add del mod">
          <ac:chgData name="Niv Bar-Tov" userId="c9cde682-5cb8-4708-bca1-f996713cf765" providerId="ADAL" clId="{7D485D8E-92A0-48B7-9E84-74D1E7556939}" dt="2023-06-06T07:16:34.974" v="884" actId="478"/>
          <ac:spMkLst>
            <pc:docMk/>
            <pc:sldMk cId="3954666734" sldId="269"/>
            <ac:spMk id="4" creationId="{B1CC2D96-421B-5634-A5F2-C7D231F336AD}"/>
          </ac:spMkLst>
        </pc:spChg>
        <pc:spChg chg="add mod">
          <ac:chgData name="Niv Bar-Tov" userId="c9cde682-5cb8-4708-bca1-f996713cf765" providerId="ADAL" clId="{7D485D8E-92A0-48B7-9E84-74D1E7556939}" dt="2023-06-06T07:16:35.234" v="885"/>
          <ac:spMkLst>
            <pc:docMk/>
            <pc:sldMk cId="3954666734" sldId="269"/>
            <ac:spMk id="5" creationId="{A3DA202C-E710-2B15-1C59-0E1368C5A5AB}"/>
          </ac:spMkLst>
        </pc:spChg>
        <pc:spChg chg="add del mod">
          <ac:chgData name="Niv Bar-Tov" userId="c9cde682-5cb8-4708-bca1-f996713cf765" providerId="ADAL" clId="{7D485D8E-92A0-48B7-9E84-74D1E7556939}" dt="2023-06-06T07:38:21.636" v="1371"/>
          <ac:spMkLst>
            <pc:docMk/>
            <pc:sldMk cId="3954666734" sldId="269"/>
            <ac:spMk id="6" creationId="{5AB31F5B-0CD8-78EE-2C50-9E61A8519696}"/>
          </ac:spMkLst>
        </pc:spChg>
        <pc:spChg chg="add mod">
          <ac:chgData name="Niv Bar-Tov" userId="c9cde682-5cb8-4708-bca1-f996713cf765" providerId="ADAL" clId="{7D485D8E-92A0-48B7-9E84-74D1E7556939}" dt="2023-06-15T13:20:59.650" v="8032"/>
          <ac:spMkLst>
            <pc:docMk/>
            <pc:sldMk cId="3954666734" sldId="269"/>
            <ac:spMk id="7" creationId="{90F616E0-772E-32E3-54EF-C3C677ADB141}"/>
          </ac:spMkLst>
        </pc:spChg>
        <pc:spChg chg="add del mod">
          <ac:chgData name="Niv Bar-Tov" userId="c9cde682-5cb8-4708-bca1-f996713cf765" providerId="ADAL" clId="{7D485D8E-92A0-48B7-9E84-74D1E7556939}" dt="2023-06-06T07:38:48.352" v="1377" actId="478"/>
          <ac:spMkLst>
            <pc:docMk/>
            <pc:sldMk cId="3954666734" sldId="269"/>
            <ac:spMk id="9" creationId="{A38C4355-E854-4B8C-1BAA-66769EC604DC}"/>
          </ac:spMkLst>
        </pc:spChg>
      </pc:sldChg>
      <pc:sldChg chg="addSp delSp modSp mod modTransition setBg">
        <pc:chgData name="Niv Bar-Tov" userId="c9cde682-5cb8-4708-bca1-f996713cf765" providerId="ADAL" clId="{7D485D8E-92A0-48B7-9E84-74D1E7556939}" dt="2023-06-20T07:49:38.289" v="8304" actId="20577"/>
        <pc:sldMkLst>
          <pc:docMk/>
          <pc:sldMk cId="3140564525" sldId="272"/>
        </pc:sldMkLst>
        <pc:spChg chg="mod">
          <ac:chgData name="Niv Bar-Tov" userId="c9cde682-5cb8-4708-bca1-f996713cf765" providerId="ADAL" clId="{7D485D8E-92A0-48B7-9E84-74D1E7556939}" dt="2023-06-15T13:21:06.737" v="8034"/>
          <ac:spMkLst>
            <pc:docMk/>
            <pc:sldMk cId="3140564525" sldId="272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06T07:16:43.535" v="888" actId="478"/>
          <ac:spMkLst>
            <pc:docMk/>
            <pc:sldMk cId="3140564525" sldId="272"/>
            <ac:spMk id="3" creationId="{2A6A1B23-4761-9927-D50C-885D6B1CB8F9}"/>
          </ac:spMkLst>
        </pc:spChg>
        <pc:spChg chg="add mod">
          <ac:chgData name="Niv Bar-Tov" userId="c9cde682-5cb8-4708-bca1-f996713cf765" providerId="ADAL" clId="{7D485D8E-92A0-48B7-9E84-74D1E7556939}" dt="2023-06-20T07:49:38.289" v="8304" actId="20577"/>
          <ac:spMkLst>
            <pc:docMk/>
            <pc:sldMk cId="3140564525" sldId="272"/>
            <ac:spMk id="3" creationId="{B4EE4E8E-4386-E471-0C9D-C11A5A7F2571}"/>
          </ac:spMkLst>
        </pc:spChg>
        <pc:spChg chg="add mod">
          <ac:chgData name="Niv Bar-Tov" userId="c9cde682-5cb8-4708-bca1-f996713cf765" providerId="ADAL" clId="{7D485D8E-92A0-48B7-9E84-74D1E7556939}" dt="2023-06-06T07:16:43.823" v="889"/>
          <ac:spMkLst>
            <pc:docMk/>
            <pc:sldMk cId="3140564525" sldId="272"/>
            <ac:spMk id="5" creationId="{AAF2BF7A-37A3-6541-EB36-E6C542FA90E3}"/>
          </ac:spMkLst>
        </pc:spChg>
        <pc:picChg chg="add del mod">
          <ac:chgData name="Niv Bar-Tov" userId="c9cde682-5cb8-4708-bca1-f996713cf765" providerId="ADAL" clId="{7D485D8E-92A0-48B7-9E84-74D1E7556939}" dt="2023-06-09T11:11:44.770" v="2473" actId="478"/>
          <ac:picMkLst>
            <pc:docMk/>
            <pc:sldMk cId="3140564525" sldId="272"/>
            <ac:picMk id="4" creationId="{21C691CA-5CF4-9319-3077-13C86B6091E4}"/>
          </ac:picMkLst>
        </pc:picChg>
        <pc:picChg chg="add del mod">
          <ac:chgData name="Niv Bar-Tov" userId="c9cde682-5cb8-4708-bca1-f996713cf765" providerId="ADAL" clId="{7D485D8E-92A0-48B7-9E84-74D1E7556939}" dt="2023-06-12T11:15:18.266" v="2974" actId="478"/>
          <ac:picMkLst>
            <pc:docMk/>
            <pc:sldMk cId="3140564525" sldId="272"/>
            <ac:picMk id="4" creationId="{65ED4AB5-2C80-ECB9-1EA3-F351897758E6}"/>
          </ac:picMkLst>
        </pc:picChg>
        <pc:picChg chg="del mod">
          <ac:chgData name="Niv Bar-Tov" userId="c9cde682-5cb8-4708-bca1-f996713cf765" providerId="ADAL" clId="{7D485D8E-92A0-48B7-9E84-74D1E7556939}" dt="2023-06-03T07:03:11.387" v="260" actId="478"/>
          <ac:picMkLst>
            <pc:docMk/>
            <pc:sldMk cId="3140564525" sldId="272"/>
            <ac:picMk id="5" creationId="{9257F182-8A2A-8B99-C16F-1EE362042FEF}"/>
          </ac:picMkLst>
        </pc:picChg>
        <pc:picChg chg="add del mod">
          <ac:chgData name="Niv Bar-Tov" userId="c9cde682-5cb8-4708-bca1-f996713cf765" providerId="ADAL" clId="{7D485D8E-92A0-48B7-9E84-74D1E7556939}" dt="2023-06-12T11:11:57.909" v="2968" actId="478"/>
          <ac:picMkLst>
            <pc:docMk/>
            <pc:sldMk cId="3140564525" sldId="272"/>
            <ac:picMk id="6" creationId="{58957F36-0A2B-7E4C-908A-3DDDFBFAEE3A}"/>
          </ac:picMkLst>
        </pc:picChg>
        <pc:picChg chg="add del mod">
          <ac:chgData name="Niv Bar-Tov" userId="c9cde682-5cb8-4708-bca1-f996713cf765" providerId="ADAL" clId="{7D485D8E-92A0-48B7-9E84-74D1E7556939}" dt="2023-06-12T11:16:25.122" v="2983" actId="478"/>
          <ac:picMkLst>
            <pc:docMk/>
            <pc:sldMk cId="3140564525" sldId="272"/>
            <ac:picMk id="8" creationId="{D497A6A1-AFAF-EDCD-FD23-F9236206A2FF}"/>
          </ac:picMkLst>
        </pc:picChg>
        <pc:picChg chg="add mod">
          <ac:chgData name="Niv Bar-Tov" userId="c9cde682-5cb8-4708-bca1-f996713cf765" providerId="ADAL" clId="{7D485D8E-92A0-48B7-9E84-74D1E7556939}" dt="2023-06-12T11:16:37.532" v="2988" actId="1076"/>
          <ac:picMkLst>
            <pc:docMk/>
            <pc:sldMk cId="3140564525" sldId="272"/>
            <ac:picMk id="10" creationId="{DDDBBD24-891A-1077-EDB9-01558A6ACFF2}"/>
          </ac:picMkLst>
        </pc:picChg>
      </pc:sldChg>
      <pc:sldChg chg="del setBg">
        <pc:chgData name="Niv Bar-Tov" userId="c9cde682-5cb8-4708-bca1-f996713cf765" providerId="ADAL" clId="{7D485D8E-92A0-48B7-9E84-74D1E7556939}" dt="2023-06-03T10:09:10.595" v="403" actId="47"/>
        <pc:sldMkLst>
          <pc:docMk/>
          <pc:sldMk cId="2154742102" sldId="274"/>
        </pc:sldMkLst>
      </pc:sldChg>
      <pc:sldChg chg="addSp delSp modSp mod modTransition setBg">
        <pc:chgData name="Niv Bar-Tov" userId="c9cde682-5cb8-4708-bca1-f996713cf765" providerId="ADAL" clId="{7D485D8E-92A0-48B7-9E84-74D1E7556939}" dt="2023-06-20T07:50:40.083" v="8338" actId="20577"/>
        <pc:sldMkLst>
          <pc:docMk/>
          <pc:sldMk cId="2349197155" sldId="275"/>
        </pc:sldMkLst>
        <pc:spChg chg="del">
          <ac:chgData name="Niv Bar-Tov" userId="c9cde682-5cb8-4708-bca1-f996713cf765" providerId="ADAL" clId="{7D485D8E-92A0-48B7-9E84-74D1E7556939}" dt="2023-06-12T06:38:09.456" v="2800" actId="478"/>
          <ac:spMkLst>
            <pc:docMk/>
            <pc:sldMk cId="2349197155" sldId="275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40.083" v="8338" actId="20577"/>
          <ac:spMkLst>
            <pc:docMk/>
            <pc:sldMk cId="2349197155" sldId="275"/>
            <ac:spMk id="2" creationId="{14516232-7F85-D040-22A1-B0689DB5FEB5}"/>
          </ac:spMkLst>
        </pc:spChg>
        <pc:spChg chg="add del mod">
          <ac:chgData name="Niv Bar-Tov" userId="c9cde682-5cb8-4708-bca1-f996713cf765" providerId="ADAL" clId="{7D485D8E-92A0-48B7-9E84-74D1E7556939}" dt="2023-06-06T07:17:29.753" v="914" actId="478"/>
          <ac:spMkLst>
            <pc:docMk/>
            <pc:sldMk cId="2349197155" sldId="275"/>
            <ac:spMk id="3" creationId="{14E5CFB4-00D3-E434-0C44-88818FA0C4D7}"/>
          </ac:spMkLst>
        </pc:spChg>
        <pc:spChg chg="add mod">
          <ac:chgData name="Niv Bar-Tov" userId="c9cde682-5cb8-4708-bca1-f996713cf765" providerId="ADAL" clId="{7D485D8E-92A0-48B7-9E84-74D1E7556939}" dt="2023-06-06T07:17:30.009" v="915"/>
          <ac:spMkLst>
            <pc:docMk/>
            <pc:sldMk cId="2349197155" sldId="275"/>
            <ac:spMk id="4" creationId="{AE219A26-9904-A594-E254-78727D0AF03F}"/>
          </ac:spMkLst>
        </pc:spChg>
        <pc:spChg chg="add del mod">
          <ac:chgData name="Niv Bar-Tov" userId="c9cde682-5cb8-4708-bca1-f996713cf765" providerId="ADAL" clId="{7D485D8E-92A0-48B7-9E84-74D1E7556939}" dt="2023-06-12T06:38:10.393" v="2801" actId="478"/>
          <ac:spMkLst>
            <pc:docMk/>
            <pc:sldMk cId="2349197155" sldId="275"/>
            <ac:spMk id="8" creationId="{E687E997-C000-7270-44AC-36FEE2697DB6}"/>
          </ac:spMkLst>
        </pc:spChg>
        <pc:spChg chg="add mod">
          <ac:chgData name="Niv Bar-Tov" userId="c9cde682-5cb8-4708-bca1-f996713cf765" providerId="ADAL" clId="{7D485D8E-92A0-48B7-9E84-74D1E7556939}" dt="2023-06-15T13:22:27.550" v="8052"/>
          <ac:spMkLst>
            <pc:docMk/>
            <pc:sldMk cId="2349197155" sldId="275"/>
            <ac:spMk id="9" creationId="{EBD57624-26A1-29E9-ED6D-6E403E7C6FA5}"/>
          </ac:spMkLst>
        </pc:spChg>
        <pc:picChg chg="add mod">
          <ac:chgData name="Niv Bar-Tov" userId="c9cde682-5cb8-4708-bca1-f996713cf765" providerId="ADAL" clId="{7D485D8E-92A0-48B7-9E84-74D1E7556939}" dt="2023-06-13T07:20:15.301" v="5202" actId="1076"/>
          <ac:picMkLst>
            <pc:docMk/>
            <pc:sldMk cId="2349197155" sldId="275"/>
            <ac:picMk id="3" creationId="{A24D16EB-562B-5BC8-6090-8092C3EE53CF}"/>
          </ac:picMkLst>
        </pc:picChg>
        <pc:picChg chg="add del mod">
          <ac:chgData name="Niv Bar-Tov" userId="c9cde682-5cb8-4708-bca1-f996713cf765" providerId="ADAL" clId="{7D485D8E-92A0-48B7-9E84-74D1E7556939}" dt="2023-06-13T07:19:50.686" v="5194" actId="478"/>
          <ac:picMkLst>
            <pc:docMk/>
            <pc:sldMk cId="2349197155" sldId="275"/>
            <ac:picMk id="5" creationId="{62028729-FE63-1483-6EBE-B5FF6BE8DB71}"/>
          </ac:picMkLst>
        </pc:picChg>
        <pc:picChg chg="del mod">
          <ac:chgData name="Niv Bar-Tov" userId="c9cde682-5cb8-4708-bca1-f996713cf765" providerId="ADAL" clId="{7D485D8E-92A0-48B7-9E84-74D1E7556939}" dt="2023-06-12T06:37:29.956" v="2791" actId="478"/>
          <ac:picMkLst>
            <pc:docMk/>
            <pc:sldMk cId="2349197155" sldId="275"/>
            <ac:picMk id="7" creationId="{BD1C227B-FB44-6E21-7913-8352C01A83E5}"/>
          </ac:picMkLst>
        </pc:picChg>
      </pc:sldChg>
      <pc:sldChg chg="addSp delSp modSp mod ord modTransition setBg">
        <pc:chgData name="Niv Bar-Tov" userId="c9cde682-5cb8-4708-bca1-f996713cf765" providerId="ADAL" clId="{7D485D8E-92A0-48B7-9E84-74D1E7556939}" dt="2023-06-20T07:50:34.648" v="8334" actId="20577"/>
        <pc:sldMkLst>
          <pc:docMk/>
          <pc:sldMk cId="3664977121" sldId="276"/>
        </pc:sldMkLst>
        <pc:spChg chg="del">
          <ac:chgData name="Niv Bar-Tov" userId="c9cde682-5cb8-4708-bca1-f996713cf765" providerId="ADAL" clId="{7D485D8E-92A0-48B7-9E84-74D1E7556939}" dt="2023-06-12T06:43:40.665" v="2868" actId="478"/>
          <ac:spMkLst>
            <pc:docMk/>
            <pc:sldMk cId="3664977121" sldId="276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34.648" v="8334" actId="20577"/>
          <ac:spMkLst>
            <pc:docMk/>
            <pc:sldMk cId="3664977121" sldId="276"/>
            <ac:spMk id="2" creationId="{24119C2C-AFB8-B5F4-86E4-743562AC3060}"/>
          </ac:spMkLst>
        </pc:spChg>
        <pc:spChg chg="add del mod">
          <ac:chgData name="Niv Bar-Tov" userId="c9cde682-5cb8-4708-bca1-f996713cf765" providerId="ADAL" clId="{7D485D8E-92A0-48B7-9E84-74D1E7556939}" dt="2023-06-06T07:17:20.598" v="908" actId="478"/>
          <ac:spMkLst>
            <pc:docMk/>
            <pc:sldMk cId="3664977121" sldId="276"/>
            <ac:spMk id="3" creationId="{D9E68F41-2A5C-F882-D45B-936EA1350F24}"/>
          </ac:spMkLst>
        </pc:spChg>
        <pc:spChg chg="add mod">
          <ac:chgData name="Niv Bar-Tov" userId="c9cde682-5cb8-4708-bca1-f996713cf765" providerId="ADAL" clId="{7D485D8E-92A0-48B7-9E84-74D1E7556939}" dt="2023-06-06T07:17:20.869" v="909"/>
          <ac:spMkLst>
            <pc:docMk/>
            <pc:sldMk cId="3664977121" sldId="276"/>
            <ac:spMk id="4" creationId="{2713F923-E109-14B9-0E5D-C76955B87114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6" creationId="{860A823F-E08E-32E9-37A4-A03D088A0525}"/>
          </ac:spMkLst>
        </pc:spChg>
        <pc:spChg chg="add del mod">
          <ac:chgData name="Niv Bar-Tov" userId="c9cde682-5cb8-4708-bca1-f996713cf765" providerId="ADAL" clId="{7D485D8E-92A0-48B7-9E84-74D1E7556939}" dt="2023-06-12T06:43:43.676" v="2869" actId="478"/>
          <ac:spMkLst>
            <pc:docMk/>
            <pc:sldMk cId="3664977121" sldId="276"/>
            <ac:spMk id="7" creationId="{44E445E1-F631-84FB-6738-ABC5B02AB34E}"/>
          </ac:spMkLst>
        </pc:spChg>
        <pc:spChg chg="add mod">
          <ac:chgData name="Niv Bar-Tov" userId="c9cde682-5cb8-4708-bca1-f996713cf765" providerId="ADAL" clId="{7D485D8E-92A0-48B7-9E84-74D1E7556939}" dt="2023-06-15T13:22:17.058" v="8050"/>
          <ac:spMkLst>
            <pc:docMk/>
            <pc:sldMk cId="3664977121" sldId="276"/>
            <ac:spMk id="7" creationId="{687C90F1-6C03-EB21-3111-31DA747EF0C8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8" creationId="{20149718-F689-0ECE-1585-4911F71B9093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9" creationId="{0BE2F575-54CE-14EC-F3B5-A5702F1AF37C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10" creationId="{04492680-A273-5587-6C80-6FF4884604F2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11" creationId="{7329802E-824F-8A22-1C46-437195D5D214}"/>
          </ac:spMkLst>
        </pc:spChg>
        <pc:spChg chg="add del mod">
          <ac:chgData name="Niv Bar-Tov" userId="c9cde682-5cb8-4708-bca1-f996713cf765" providerId="ADAL" clId="{7D485D8E-92A0-48B7-9E84-74D1E7556939}" dt="2023-06-12T14:14:31.738" v="4845" actId="21"/>
          <ac:spMkLst>
            <pc:docMk/>
            <pc:sldMk cId="3664977121" sldId="276"/>
            <ac:spMk id="12" creationId="{B12AC6BF-E6C5-DC7B-0911-271BAA02A762}"/>
          </ac:spMkLst>
        </pc:spChg>
        <pc:spChg chg="add del mod">
          <ac:chgData name="Niv Bar-Tov" userId="c9cde682-5cb8-4708-bca1-f996713cf765" providerId="ADAL" clId="{7D485D8E-92A0-48B7-9E84-74D1E7556939}" dt="2023-06-12T14:13:52.604" v="4841" actId="478"/>
          <ac:spMkLst>
            <pc:docMk/>
            <pc:sldMk cId="3664977121" sldId="276"/>
            <ac:spMk id="13" creationId="{1BD65792-4E41-DBE5-7395-EFDD8CC39D0D}"/>
          </ac:spMkLst>
        </pc:spChg>
        <pc:graphicFrameChg chg="add del mod modGraphic">
          <ac:chgData name="Niv Bar-Tov" userId="c9cde682-5cb8-4708-bca1-f996713cf765" providerId="ADAL" clId="{7D485D8E-92A0-48B7-9E84-74D1E7556939}" dt="2023-06-12T14:14:31.738" v="4845" actId="21"/>
          <ac:graphicFrameMkLst>
            <pc:docMk/>
            <pc:sldMk cId="3664977121" sldId="276"/>
            <ac:graphicFrameMk id="5" creationId="{FCE9D3EC-32E6-6BF2-3CFA-6A72F0D3FDF5}"/>
          </ac:graphicFrameMkLst>
        </pc:graphicFrameChg>
        <pc:picChg chg="add del mod">
          <ac:chgData name="Niv Bar-Tov" userId="c9cde682-5cb8-4708-bca1-f996713cf765" providerId="ADAL" clId="{7D485D8E-92A0-48B7-9E84-74D1E7556939}" dt="2023-06-13T05:39:31.910" v="4980" actId="478"/>
          <ac:picMkLst>
            <pc:docMk/>
            <pc:sldMk cId="3664977121" sldId="276"/>
            <ac:picMk id="3" creationId="{1E144F35-DC80-492D-F6E5-E8829149A030}"/>
          </ac:picMkLst>
        </pc:picChg>
        <pc:picChg chg="add del mod">
          <ac:chgData name="Niv Bar-Tov" userId="c9cde682-5cb8-4708-bca1-f996713cf765" providerId="ADAL" clId="{7D485D8E-92A0-48B7-9E84-74D1E7556939}" dt="2023-06-12T08:40:03.058" v="2907" actId="478"/>
          <ac:picMkLst>
            <pc:docMk/>
            <pc:sldMk cId="3664977121" sldId="276"/>
            <ac:picMk id="3" creationId="{33CC5D82-1330-4CA0-596A-5AF61FE38A7A}"/>
          </ac:picMkLst>
        </pc:picChg>
        <pc:picChg chg="add mod">
          <ac:chgData name="Niv Bar-Tov" userId="c9cde682-5cb8-4708-bca1-f996713cf765" providerId="ADAL" clId="{7D485D8E-92A0-48B7-9E84-74D1E7556939}" dt="2023-06-13T07:27:38.212" v="5242" actId="1076"/>
          <ac:picMkLst>
            <pc:docMk/>
            <pc:sldMk cId="3664977121" sldId="276"/>
            <ac:picMk id="6" creationId="{4224B4F1-B826-B44E-9D2A-72AEF7C40A39}"/>
          </ac:picMkLst>
        </pc:picChg>
        <pc:picChg chg="del mod">
          <ac:chgData name="Niv Bar-Tov" userId="c9cde682-5cb8-4708-bca1-f996713cf765" providerId="ADAL" clId="{7D485D8E-92A0-48B7-9E84-74D1E7556939}" dt="2023-06-12T08:28:28.730" v="2873" actId="478"/>
          <ac:picMkLst>
            <pc:docMk/>
            <pc:sldMk cId="3664977121" sldId="276"/>
            <ac:picMk id="14" creationId="{D6963296-A720-33EF-2DA9-7966F5C3384F}"/>
          </ac:picMkLst>
        </pc:picChg>
        <pc:picChg chg="add del mod">
          <ac:chgData name="Niv Bar-Tov" userId="c9cde682-5cb8-4708-bca1-f996713cf765" providerId="ADAL" clId="{7D485D8E-92A0-48B7-9E84-74D1E7556939}" dt="2023-06-12T08:41:03.490" v="2913" actId="478"/>
          <ac:picMkLst>
            <pc:docMk/>
            <pc:sldMk cId="3664977121" sldId="276"/>
            <ac:picMk id="15" creationId="{84F24637-664B-DA18-48BB-6B36D567FE74}"/>
          </ac:picMkLst>
        </pc:picChg>
        <pc:picChg chg="add del mod">
          <ac:chgData name="Niv Bar-Tov" userId="c9cde682-5cb8-4708-bca1-f996713cf765" providerId="ADAL" clId="{7D485D8E-92A0-48B7-9E84-74D1E7556939}" dt="2023-06-12T08:42:22.902" v="2927" actId="478"/>
          <ac:picMkLst>
            <pc:docMk/>
            <pc:sldMk cId="3664977121" sldId="276"/>
            <ac:picMk id="17" creationId="{F940729F-85B8-FC60-F986-77843F4B193A}"/>
          </ac:picMkLst>
        </pc:picChg>
        <pc:picChg chg="add del mod">
          <ac:chgData name="Niv Bar-Tov" userId="c9cde682-5cb8-4708-bca1-f996713cf765" providerId="ADAL" clId="{7D485D8E-92A0-48B7-9E84-74D1E7556939}" dt="2023-06-13T05:36:46.399" v="4969" actId="478"/>
          <ac:picMkLst>
            <pc:docMk/>
            <pc:sldMk cId="3664977121" sldId="276"/>
            <ac:picMk id="19" creationId="{F48447DB-E434-46BD-A7BA-408586B33CBD}"/>
          </ac:picMkLst>
        </pc:picChg>
      </pc:sldChg>
      <pc:sldChg chg="addSp delSp modSp mod ord modTransition setBg">
        <pc:chgData name="Niv Bar-Tov" userId="c9cde682-5cb8-4708-bca1-f996713cf765" providerId="ADAL" clId="{7D485D8E-92A0-48B7-9E84-74D1E7556939}" dt="2023-06-20T07:49:27.806" v="8298" actId="20577"/>
        <pc:sldMkLst>
          <pc:docMk/>
          <pc:sldMk cId="821180470" sldId="277"/>
        </pc:sldMkLst>
        <pc:spChg chg="del">
          <ac:chgData name="Niv Bar-Tov" userId="c9cde682-5cb8-4708-bca1-f996713cf765" providerId="ADAL" clId="{7D485D8E-92A0-48B7-9E84-74D1E7556939}" dt="2023-06-12T06:42:59.741" v="2849" actId="478"/>
          <ac:spMkLst>
            <pc:docMk/>
            <pc:sldMk cId="821180470" sldId="277"/>
            <ac:spMk id="2" creationId="{06E3BF81-3DFF-3540-62C7-0DBABC60502F}"/>
          </ac:spMkLst>
        </pc:spChg>
        <pc:spChg chg="mod">
          <ac:chgData name="Niv Bar-Tov" userId="c9cde682-5cb8-4708-bca1-f996713cf765" providerId="ADAL" clId="{7D485D8E-92A0-48B7-9E84-74D1E7556939}" dt="2023-06-15T13:25:03.038" v="8058" actId="113"/>
          <ac:spMkLst>
            <pc:docMk/>
            <pc:sldMk cId="821180470" sldId="277"/>
            <ac:spMk id="3" creationId="{84F13946-3745-91B7-62DC-D110269EFE67}"/>
          </ac:spMkLst>
        </pc:spChg>
        <pc:spChg chg="add del mod">
          <ac:chgData name="Niv Bar-Tov" userId="c9cde682-5cb8-4708-bca1-f996713cf765" providerId="ADAL" clId="{7D485D8E-92A0-48B7-9E84-74D1E7556939}" dt="2023-06-06T07:17:16.847" v="906" actId="478"/>
          <ac:spMkLst>
            <pc:docMk/>
            <pc:sldMk cId="821180470" sldId="277"/>
            <ac:spMk id="4" creationId="{CEF815B3-DE9D-4DE9-28B8-9314FB5AEA8B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4" creationId="{FF684FD0-CA66-EE3B-95DF-0F811AB0EF3D}"/>
          </ac:spMkLst>
        </pc:spChg>
        <pc:spChg chg="add mod">
          <ac:chgData name="Niv Bar-Tov" userId="c9cde682-5cb8-4708-bca1-f996713cf765" providerId="ADAL" clId="{7D485D8E-92A0-48B7-9E84-74D1E7556939}" dt="2023-06-06T07:17:17.009" v="907"/>
          <ac:spMkLst>
            <pc:docMk/>
            <pc:sldMk cId="821180470" sldId="277"/>
            <ac:spMk id="5" creationId="{2961A3DE-645F-0FF5-45C8-B36E57926A1E}"/>
          </ac:spMkLst>
        </pc:spChg>
        <pc:spChg chg="add del mod">
          <ac:chgData name="Niv Bar-Tov" userId="c9cde682-5cb8-4708-bca1-f996713cf765" providerId="ADAL" clId="{7D485D8E-92A0-48B7-9E84-74D1E7556939}" dt="2023-06-12T06:43:02.749" v="2850" actId="478"/>
          <ac:spMkLst>
            <pc:docMk/>
            <pc:sldMk cId="821180470" sldId="277"/>
            <ac:spMk id="6" creationId="{73F2E879-0EA4-2EC8-6034-0FC61079862F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6" creationId="{9538C40A-87C3-8086-1E8F-CCFF2552FA71}"/>
          </ac:spMkLst>
        </pc:spChg>
        <pc:spChg chg="add mod">
          <ac:chgData name="Niv Bar-Tov" userId="c9cde682-5cb8-4708-bca1-f996713cf765" providerId="ADAL" clId="{7D485D8E-92A0-48B7-9E84-74D1E7556939}" dt="2023-06-15T13:20:54.862" v="8031"/>
          <ac:spMkLst>
            <pc:docMk/>
            <pc:sldMk cId="821180470" sldId="277"/>
            <ac:spMk id="7" creationId="{47F751C0-887D-561F-21B2-F0C01F21B298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8" creationId="{AAE65A73-A7EC-5EA8-18CC-750CF73C25F9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9" creationId="{51B296BB-FAA7-723B-09C7-2FAC404A696D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10" creationId="{183A3106-684E-A8F5-A032-E5B2E39504AB}"/>
          </ac:spMkLst>
        </pc:spChg>
        <pc:spChg chg="add mod">
          <ac:chgData name="Niv Bar-Tov" userId="c9cde682-5cb8-4708-bca1-f996713cf765" providerId="ADAL" clId="{7D485D8E-92A0-48B7-9E84-74D1E7556939}" dt="2023-06-20T07:45:54.956" v="8226" actId="1076"/>
          <ac:spMkLst>
            <pc:docMk/>
            <pc:sldMk cId="821180470" sldId="277"/>
            <ac:spMk id="11" creationId="{6D43686F-F363-97C1-55C1-0A0A9CB95A4B}"/>
          </ac:spMkLst>
        </pc:spChg>
        <pc:spChg chg="add mod">
          <ac:chgData name="Niv Bar-Tov" userId="c9cde682-5cb8-4708-bca1-f996713cf765" providerId="ADAL" clId="{7D485D8E-92A0-48B7-9E84-74D1E7556939}" dt="2023-06-20T07:49:27.806" v="8298" actId="20577"/>
          <ac:spMkLst>
            <pc:docMk/>
            <pc:sldMk cId="821180470" sldId="277"/>
            <ac:spMk id="12" creationId="{41B39FBD-85E8-27C5-3F63-71FF1E483D27}"/>
          </ac:spMkLst>
        </pc:spChg>
        <pc:graphicFrameChg chg="add mod">
          <ac:chgData name="Niv Bar-Tov" userId="c9cde682-5cb8-4708-bca1-f996713cf765" providerId="ADAL" clId="{7D485D8E-92A0-48B7-9E84-74D1E7556939}" dt="2023-06-20T07:45:54.956" v="8226" actId="1076"/>
          <ac:graphicFrameMkLst>
            <pc:docMk/>
            <pc:sldMk cId="821180470" sldId="277"/>
            <ac:graphicFrameMk id="2" creationId="{FBF59954-E7C1-5463-2923-FAFE7193BA54}"/>
          </ac:graphicFrameMkLst>
        </pc:graphicFrameChg>
      </pc:sldChg>
      <pc:sldChg chg="addSp delSp modSp mod modTransition setBg">
        <pc:chgData name="Niv Bar-Tov" userId="c9cde682-5cb8-4708-bca1-f996713cf765" providerId="ADAL" clId="{7D485D8E-92A0-48B7-9E84-74D1E7556939}" dt="2023-06-20T07:50:28.167" v="8330" actId="20577"/>
        <pc:sldMkLst>
          <pc:docMk/>
          <pc:sldMk cId="1812333840" sldId="278"/>
        </pc:sldMkLst>
        <pc:spChg chg="del">
          <ac:chgData name="Niv Bar-Tov" userId="c9cde682-5cb8-4708-bca1-f996713cf765" providerId="ADAL" clId="{7D485D8E-92A0-48B7-9E84-74D1E7556939}" dt="2023-06-12T06:28:36.991" v="2760" actId="478"/>
          <ac:spMkLst>
            <pc:docMk/>
            <pc:sldMk cId="1812333840" sldId="278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15T13:22:07.997" v="8048"/>
          <ac:spMkLst>
            <pc:docMk/>
            <pc:sldMk cId="1812333840" sldId="278"/>
            <ac:spMk id="2" creationId="{C3AF5690-49EF-F25A-1A2B-E4AD12E8E941}"/>
          </ac:spMkLst>
        </pc:spChg>
        <pc:spChg chg="add mod">
          <ac:chgData name="Niv Bar-Tov" userId="c9cde682-5cb8-4708-bca1-f996713cf765" providerId="ADAL" clId="{7D485D8E-92A0-48B7-9E84-74D1E7556939}" dt="2023-06-20T07:50:28.167" v="8330" actId="20577"/>
          <ac:spMkLst>
            <pc:docMk/>
            <pc:sldMk cId="1812333840" sldId="278"/>
            <ac:spMk id="3" creationId="{171ECD14-B951-3CD8-A625-C98A869D4656}"/>
          </ac:spMkLst>
        </pc:spChg>
        <pc:spChg chg="add del mod">
          <ac:chgData name="Niv Bar-Tov" userId="c9cde682-5cb8-4708-bca1-f996713cf765" providerId="ADAL" clId="{7D485D8E-92A0-48B7-9E84-74D1E7556939}" dt="2023-06-06T07:17:23.972" v="910" actId="478"/>
          <ac:spMkLst>
            <pc:docMk/>
            <pc:sldMk cId="1812333840" sldId="278"/>
            <ac:spMk id="3" creationId="{935D7DBC-A067-55E9-CB80-14A0E95E050E}"/>
          </ac:spMkLst>
        </pc:spChg>
        <pc:spChg chg="add mod">
          <ac:chgData name="Niv Bar-Tov" userId="c9cde682-5cb8-4708-bca1-f996713cf765" providerId="ADAL" clId="{7D485D8E-92A0-48B7-9E84-74D1E7556939}" dt="2023-06-06T07:17:24.275" v="911"/>
          <ac:spMkLst>
            <pc:docMk/>
            <pc:sldMk cId="1812333840" sldId="278"/>
            <ac:spMk id="4" creationId="{696D9DC8-EC1E-AEC9-20BC-563F665D7132}"/>
          </ac:spMkLst>
        </pc:spChg>
        <pc:spChg chg="add del mod">
          <ac:chgData name="Niv Bar-Tov" userId="c9cde682-5cb8-4708-bca1-f996713cf765" providerId="ADAL" clId="{7D485D8E-92A0-48B7-9E84-74D1E7556939}" dt="2023-06-12T06:28:39.245" v="2761" actId="478"/>
          <ac:spMkLst>
            <pc:docMk/>
            <pc:sldMk cId="1812333840" sldId="278"/>
            <ac:spMk id="10" creationId="{5B2238D2-C294-B80E-D5A2-760B74CBF48E}"/>
          </ac:spMkLst>
        </pc:spChg>
        <pc:spChg chg="add del mod">
          <ac:chgData name="Niv Bar-Tov" userId="c9cde682-5cb8-4708-bca1-f996713cf765" providerId="ADAL" clId="{7D485D8E-92A0-48B7-9E84-74D1E7556939}" dt="2023-06-12T14:15:11.217" v="4852" actId="478"/>
          <ac:spMkLst>
            <pc:docMk/>
            <pc:sldMk cId="1812333840" sldId="278"/>
            <ac:spMk id="11" creationId="{370516A8-4DE9-7410-A207-9B222883F2A9}"/>
          </ac:spMkLst>
        </pc:spChg>
        <pc:picChg chg="add mod">
          <ac:chgData name="Niv Bar-Tov" userId="c9cde682-5cb8-4708-bca1-f996713cf765" providerId="ADAL" clId="{7D485D8E-92A0-48B7-9E84-74D1E7556939}" dt="2023-06-13T07:31:09.117" v="5312" actId="1076"/>
          <ac:picMkLst>
            <pc:docMk/>
            <pc:sldMk cId="1812333840" sldId="278"/>
            <ac:picMk id="5" creationId="{6F3D3B26-EBDC-2412-BFCA-0B9DA6AE387B}"/>
          </ac:picMkLst>
        </pc:picChg>
        <pc:picChg chg="add del mod">
          <ac:chgData name="Niv Bar-Tov" userId="c9cde682-5cb8-4708-bca1-f996713cf765" providerId="ADAL" clId="{7D485D8E-92A0-48B7-9E84-74D1E7556939}" dt="2023-06-12T06:27:18.754" v="2752" actId="478"/>
          <ac:picMkLst>
            <pc:docMk/>
            <pc:sldMk cId="1812333840" sldId="278"/>
            <ac:picMk id="5" creationId="{D388E8BC-7C85-2917-0B5D-7991BD9BC55F}"/>
          </ac:picMkLst>
        </pc:picChg>
        <pc:picChg chg="add del mod">
          <ac:chgData name="Niv Bar-Tov" userId="c9cde682-5cb8-4708-bca1-f996713cf765" providerId="ADAL" clId="{7D485D8E-92A0-48B7-9E84-74D1E7556939}" dt="2023-06-13T07:30:54.858" v="5308" actId="478"/>
          <ac:picMkLst>
            <pc:docMk/>
            <pc:sldMk cId="1812333840" sldId="278"/>
            <ac:picMk id="7" creationId="{3F93C6A4-FDCA-F476-190C-63B633F06D0A}"/>
          </ac:picMkLst>
        </pc:picChg>
        <pc:picChg chg="del">
          <ac:chgData name="Niv Bar-Tov" userId="c9cde682-5cb8-4708-bca1-f996713cf765" providerId="ADAL" clId="{7D485D8E-92A0-48B7-9E84-74D1E7556939}" dt="2023-06-12T06:26:57.364" v="2746" actId="478"/>
          <ac:picMkLst>
            <pc:docMk/>
            <pc:sldMk cId="1812333840" sldId="278"/>
            <ac:picMk id="8" creationId="{3C773393-AFAC-3DAD-07A7-FFA9F018B9EA}"/>
          </ac:picMkLst>
        </pc:picChg>
      </pc:sldChg>
      <pc:sldChg chg="addSp delSp modSp del mod setBg">
        <pc:chgData name="Niv Bar-Tov" userId="c9cde682-5cb8-4708-bca1-f996713cf765" providerId="ADAL" clId="{7D485D8E-92A0-48B7-9E84-74D1E7556939}" dt="2023-06-10T16:58:19.108" v="2634" actId="47"/>
        <pc:sldMkLst>
          <pc:docMk/>
          <pc:sldMk cId="2009311017" sldId="279"/>
        </pc:sldMkLst>
        <pc:spChg chg="add del mod">
          <ac:chgData name="Niv Bar-Tov" userId="c9cde682-5cb8-4708-bca1-f996713cf765" providerId="ADAL" clId="{7D485D8E-92A0-48B7-9E84-74D1E7556939}" dt="2023-06-06T07:17:27.183" v="912" actId="478"/>
          <ac:spMkLst>
            <pc:docMk/>
            <pc:sldMk cId="2009311017" sldId="279"/>
            <ac:spMk id="3" creationId="{F07C47F7-0DFB-71F7-760E-21602C52D47B}"/>
          </ac:spMkLst>
        </pc:spChg>
        <pc:spChg chg="add mod">
          <ac:chgData name="Niv Bar-Tov" userId="c9cde682-5cb8-4708-bca1-f996713cf765" providerId="ADAL" clId="{7D485D8E-92A0-48B7-9E84-74D1E7556939}" dt="2023-06-06T07:17:27.437" v="913"/>
          <ac:spMkLst>
            <pc:docMk/>
            <pc:sldMk cId="2009311017" sldId="279"/>
            <ac:spMk id="4" creationId="{D8497A4B-9461-CE30-6FA4-ADAE1D0F449A}"/>
          </ac:spMkLst>
        </pc:spChg>
      </pc:sldChg>
      <pc:sldChg chg="addSp delSp modSp mod ord modTransition setBg">
        <pc:chgData name="Niv Bar-Tov" userId="c9cde682-5cb8-4708-bca1-f996713cf765" providerId="ADAL" clId="{7D485D8E-92A0-48B7-9E84-74D1E7556939}" dt="2023-06-20T12:10:35.202" v="8478"/>
        <pc:sldMkLst>
          <pc:docMk/>
          <pc:sldMk cId="4145823749" sldId="280"/>
        </pc:sldMkLst>
        <pc:spChg chg="del">
          <ac:chgData name="Niv Bar-Tov" userId="c9cde682-5cb8-4708-bca1-f996713cf765" providerId="ADAL" clId="{7D485D8E-92A0-48B7-9E84-74D1E7556939}" dt="2023-06-12T08:44:31.413" v="2940" actId="478"/>
          <ac:spMkLst>
            <pc:docMk/>
            <pc:sldMk cId="4145823749" sldId="280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43.106" v="8340" actId="20577"/>
          <ac:spMkLst>
            <pc:docMk/>
            <pc:sldMk cId="4145823749" sldId="280"/>
            <ac:spMk id="2" creationId="{C54C29EF-1211-353C-B4C0-D5EF70F372C3}"/>
          </ac:spMkLst>
        </pc:spChg>
        <pc:spChg chg="add del mod">
          <ac:chgData name="Niv Bar-Tov" userId="c9cde682-5cb8-4708-bca1-f996713cf765" providerId="ADAL" clId="{7D485D8E-92A0-48B7-9E84-74D1E7556939}" dt="2023-06-06T07:17:32.534" v="916" actId="478"/>
          <ac:spMkLst>
            <pc:docMk/>
            <pc:sldMk cId="4145823749" sldId="280"/>
            <ac:spMk id="3" creationId="{41BCB6A5-B2E4-2A4A-1CB8-A2EEB05737F8}"/>
          </ac:spMkLst>
        </pc:spChg>
        <pc:spChg chg="add mod">
          <ac:chgData name="Niv Bar-Tov" userId="c9cde682-5cb8-4708-bca1-f996713cf765" providerId="ADAL" clId="{7D485D8E-92A0-48B7-9E84-74D1E7556939}" dt="2023-06-06T07:17:32.822" v="917"/>
          <ac:spMkLst>
            <pc:docMk/>
            <pc:sldMk cId="4145823749" sldId="280"/>
            <ac:spMk id="4" creationId="{D2EBE7F0-95CB-A549-8E5E-39A94065210A}"/>
          </ac:spMkLst>
        </pc:spChg>
        <pc:spChg chg="add del mod">
          <ac:chgData name="Niv Bar-Tov" userId="c9cde682-5cb8-4708-bca1-f996713cf765" providerId="ADAL" clId="{7D485D8E-92A0-48B7-9E84-74D1E7556939}" dt="2023-06-12T08:44:32.553" v="2941" actId="478"/>
          <ac:spMkLst>
            <pc:docMk/>
            <pc:sldMk cId="4145823749" sldId="280"/>
            <ac:spMk id="5" creationId="{01B25F15-89F5-37BB-1422-D50B51C54802}"/>
          </ac:spMkLst>
        </pc:spChg>
        <pc:spChg chg="add del mod">
          <ac:chgData name="Niv Bar-Tov" userId="c9cde682-5cb8-4708-bca1-f996713cf765" providerId="ADAL" clId="{7D485D8E-92A0-48B7-9E84-74D1E7556939}" dt="2023-06-12T14:13:21.702" v="4838" actId="478"/>
          <ac:spMkLst>
            <pc:docMk/>
            <pc:sldMk cId="4145823749" sldId="280"/>
            <ac:spMk id="6" creationId="{7EB73E50-6E65-F66F-35AB-AA46A3739059}"/>
          </ac:spMkLst>
        </pc:spChg>
        <pc:spChg chg="add mod">
          <ac:chgData name="Niv Bar-Tov" userId="c9cde682-5cb8-4708-bca1-f996713cf765" providerId="ADAL" clId="{7D485D8E-92A0-48B7-9E84-74D1E7556939}" dt="2023-06-15T13:22:32.047" v="8053"/>
          <ac:spMkLst>
            <pc:docMk/>
            <pc:sldMk cId="4145823749" sldId="280"/>
            <ac:spMk id="7" creationId="{2DC5D978-54C9-B87B-683C-BD4233F90845}"/>
          </ac:spMkLst>
        </pc:spChg>
        <pc:picChg chg="add del mod">
          <ac:chgData name="Niv Bar-Tov" userId="c9cde682-5cb8-4708-bca1-f996713cf765" providerId="ADAL" clId="{7D485D8E-92A0-48B7-9E84-74D1E7556939}" dt="2023-06-12T11:09:32.518" v="2957" actId="478"/>
          <ac:picMkLst>
            <pc:docMk/>
            <pc:sldMk cId="4145823749" sldId="280"/>
            <ac:picMk id="3" creationId="{A53459AD-A3A8-DEAD-8796-F9FB3EADD7DA}"/>
          </ac:picMkLst>
        </pc:picChg>
        <pc:picChg chg="add del mod">
          <ac:chgData name="Niv Bar-Tov" userId="c9cde682-5cb8-4708-bca1-f996713cf765" providerId="ADAL" clId="{7D485D8E-92A0-48B7-9E84-74D1E7556939}" dt="2023-06-13T07:26:18.167" v="5203" actId="478"/>
          <ac:picMkLst>
            <pc:docMk/>
            <pc:sldMk cId="4145823749" sldId="280"/>
            <ac:picMk id="3" creationId="{FAEE255A-9FF4-24E1-26F6-B8936EE2D6AB}"/>
          </ac:picMkLst>
        </pc:picChg>
        <pc:picChg chg="add mod">
          <ac:chgData name="Niv Bar-Tov" userId="c9cde682-5cb8-4708-bca1-f996713cf765" providerId="ADAL" clId="{7D485D8E-92A0-48B7-9E84-74D1E7556939}" dt="2023-06-13T07:30:05.343" v="5307" actId="1076"/>
          <ac:picMkLst>
            <pc:docMk/>
            <pc:sldMk cId="4145823749" sldId="280"/>
            <ac:picMk id="6" creationId="{546BE5D7-B443-E3DD-8076-708EED41CCBF}"/>
          </ac:picMkLst>
        </pc:picChg>
        <pc:picChg chg="del mod">
          <ac:chgData name="Niv Bar-Tov" userId="c9cde682-5cb8-4708-bca1-f996713cf765" providerId="ADAL" clId="{7D485D8E-92A0-48B7-9E84-74D1E7556939}" dt="2023-06-12T11:08:26.762" v="2949" actId="478"/>
          <ac:picMkLst>
            <pc:docMk/>
            <pc:sldMk cId="4145823749" sldId="280"/>
            <ac:picMk id="7" creationId="{64196A00-466E-8706-CFF5-6056D620A88B}"/>
          </ac:picMkLst>
        </pc:picChg>
        <pc:picChg chg="add del mod">
          <ac:chgData name="Niv Bar-Tov" userId="c9cde682-5cb8-4708-bca1-f996713cf765" providerId="ADAL" clId="{7D485D8E-92A0-48B7-9E84-74D1E7556939}" dt="2023-06-13T05:38:18.829" v="4974" actId="478"/>
          <ac:picMkLst>
            <pc:docMk/>
            <pc:sldMk cId="4145823749" sldId="280"/>
            <ac:picMk id="8" creationId="{7440C7D7-3B43-4096-E4D8-A4C135AF118C}"/>
          </ac:picMkLst>
        </pc:picChg>
      </pc:sldChg>
      <pc:sldChg chg="addSp delSp modSp add del mod modTransition setBg delAnim modAnim">
        <pc:chgData name="Niv Bar-Tov" userId="c9cde682-5cb8-4708-bca1-f996713cf765" providerId="ADAL" clId="{7D485D8E-92A0-48B7-9E84-74D1E7556939}" dt="2023-06-20T12:18:02.510" v="8506" actId="478"/>
        <pc:sldMkLst>
          <pc:docMk/>
          <pc:sldMk cId="688449438" sldId="281"/>
        </pc:sldMkLst>
        <pc:spChg chg="del mod">
          <ac:chgData name="Niv Bar-Tov" userId="c9cde682-5cb8-4708-bca1-f996713cf765" providerId="ADAL" clId="{7D485D8E-92A0-48B7-9E84-74D1E7556939}" dt="2023-06-06T08:28:15.378" v="1772" actId="478"/>
          <ac:spMkLst>
            <pc:docMk/>
            <pc:sldMk cId="688449438" sldId="281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05:23.239" v="8152" actId="20577"/>
          <ac:spMkLst>
            <pc:docMk/>
            <pc:sldMk cId="688449438" sldId="281"/>
            <ac:spMk id="3" creationId="{F73E45BA-7E4C-024C-5D39-5E41DB406498}"/>
          </ac:spMkLst>
        </pc:spChg>
        <pc:spChg chg="add del mod">
          <ac:chgData name="Niv Bar-Tov" userId="c9cde682-5cb8-4708-bca1-f996713cf765" providerId="ADAL" clId="{7D485D8E-92A0-48B7-9E84-74D1E7556939}" dt="2023-06-06T07:16:56.564" v="894" actId="478"/>
          <ac:spMkLst>
            <pc:docMk/>
            <pc:sldMk cId="688449438" sldId="281"/>
            <ac:spMk id="3" creationId="{FEEF898F-C178-B667-0795-AC56ABD1E015}"/>
          </ac:spMkLst>
        </pc:spChg>
        <pc:spChg chg="add mod">
          <ac:chgData name="Niv Bar-Tov" userId="c9cde682-5cb8-4708-bca1-f996713cf765" providerId="ADAL" clId="{7D485D8E-92A0-48B7-9E84-74D1E7556939}" dt="2023-06-06T07:16:56.860" v="895"/>
          <ac:spMkLst>
            <pc:docMk/>
            <pc:sldMk cId="688449438" sldId="281"/>
            <ac:spMk id="4" creationId="{3114A656-EEB8-77EC-8CA0-EF045F5D40D3}"/>
          </ac:spMkLst>
        </pc:spChg>
        <pc:spChg chg="add del mod">
          <ac:chgData name="Niv Bar-Tov" userId="c9cde682-5cb8-4708-bca1-f996713cf765" providerId="ADAL" clId="{7D485D8E-92A0-48B7-9E84-74D1E7556939}" dt="2023-06-06T08:28:17.650" v="1773" actId="478"/>
          <ac:spMkLst>
            <pc:docMk/>
            <pc:sldMk cId="688449438" sldId="281"/>
            <ac:spMk id="6" creationId="{443BBB01-2268-DE78-238F-E16EEE1B6DEF}"/>
          </ac:spMkLst>
        </pc:spChg>
        <pc:spChg chg="add mod">
          <ac:chgData name="Niv Bar-Tov" userId="c9cde682-5cb8-4708-bca1-f996713cf765" providerId="ADAL" clId="{7D485D8E-92A0-48B7-9E84-74D1E7556939}" dt="2023-06-20T07:50:03.627" v="8314" actId="20577"/>
          <ac:spMkLst>
            <pc:docMk/>
            <pc:sldMk cId="688449438" sldId="281"/>
            <ac:spMk id="9" creationId="{27026510-82E8-C478-31A9-0AC8AC70BEE9}"/>
          </ac:spMkLst>
        </pc:spChg>
        <pc:grpChg chg="add del mod">
          <ac:chgData name="Niv Bar-Tov" userId="c9cde682-5cb8-4708-bca1-f996713cf765" providerId="ADAL" clId="{7D485D8E-92A0-48B7-9E84-74D1E7556939}" dt="2023-06-09T11:17:52.280" v="2578" actId="165"/>
          <ac:grpSpMkLst>
            <pc:docMk/>
            <pc:sldMk cId="688449438" sldId="281"/>
            <ac:grpSpMk id="6" creationId="{68581A3E-3059-6A5B-41A5-97829B41B26B}"/>
          </ac:grpSpMkLst>
        </pc:grpChg>
        <pc:graphicFrameChg chg="add mod modGraphic">
          <ac:chgData name="Niv Bar-Tov" userId="c9cde682-5cb8-4708-bca1-f996713cf765" providerId="ADAL" clId="{7D485D8E-92A0-48B7-9E84-74D1E7556939}" dt="2023-06-20T07:39:27.357" v="8182" actId="2084"/>
          <ac:graphicFrameMkLst>
            <pc:docMk/>
            <pc:sldMk cId="688449438" sldId="281"/>
            <ac:graphicFrameMk id="2" creationId="{3DBD2049-A122-1EAC-9E30-27E7DC9196AF}"/>
          </ac:graphicFrameMkLst>
        </pc:graphicFrameChg>
        <pc:graphicFrameChg chg="add del mod modGraphic">
          <ac:chgData name="Niv Bar-Tov" userId="c9cde682-5cb8-4708-bca1-f996713cf765" providerId="ADAL" clId="{7D485D8E-92A0-48B7-9E84-74D1E7556939}" dt="2023-06-20T12:12:12.196" v="8484" actId="478"/>
          <ac:graphicFrameMkLst>
            <pc:docMk/>
            <pc:sldMk cId="688449438" sldId="281"/>
            <ac:graphicFrameMk id="5" creationId="{E16C8B4D-7294-8702-9855-2BDFF3CBE647}"/>
          </ac:graphicFrameMkLst>
        </pc:graphicFrameChg>
        <pc:graphicFrameChg chg="add del mod modGraphic">
          <ac:chgData name="Niv Bar-Tov" userId="c9cde682-5cb8-4708-bca1-f996713cf765" providerId="ADAL" clId="{7D485D8E-92A0-48B7-9E84-74D1E7556939}" dt="2023-06-20T12:12:09.400" v="8483" actId="478"/>
          <ac:graphicFrameMkLst>
            <pc:docMk/>
            <pc:sldMk cId="688449438" sldId="281"/>
            <ac:graphicFrameMk id="6" creationId="{4A7436D6-3C15-3577-D2A0-6B1F45223865}"/>
          </ac:graphicFrameMkLst>
        </pc:graphicFrameChg>
        <pc:graphicFrameChg chg="add del mod modGraphic">
          <ac:chgData name="Niv Bar-Tov" userId="c9cde682-5cb8-4708-bca1-f996713cf765" providerId="ADAL" clId="{7D485D8E-92A0-48B7-9E84-74D1E7556939}" dt="2023-06-20T12:12:06.550" v="8482" actId="478"/>
          <ac:graphicFrameMkLst>
            <pc:docMk/>
            <pc:sldMk cId="688449438" sldId="281"/>
            <ac:graphicFrameMk id="7" creationId="{5D8A7F6D-8330-09EC-39CE-429012247E86}"/>
          </ac:graphicFrameMkLst>
        </pc:graphicFrameChg>
        <pc:graphicFrameChg chg="add del mod">
          <ac:chgData name="Niv Bar-Tov" userId="c9cde682-5cb8-4708-bca1-f996713cf765" providerId="ADAL" clId="{7D485D8E-92A0-48B7-9E84-74D1E7556939}" dt="2023-06-20T12:11:46.325" v="8481" actId="478"/>
          <ac:graphicFrameMkLst>
            <pc:docMk/>
            <pc:sldMk cId="688449438" sldId="281"/>
            <ac:graphicFrameMk id="8" creationId="{63FDA90E-17A7-570F-DB30-57AE5049AC17}"/>
          </ac:graphicFrameMkLst>
        </pc:graphicFrameChg>
        <pc:picChg chg="add del">
          <ac:chgData name="Niv Bar-Tov" userId="c9cde682-5cb8-4708-bca1-f996713cf765" providerId="ADAL" clId="{7D485D8E-92A0-48B7-9E84-74D1E7556939}" dt="2023-06-03T06:27:29.851" v="71" actId="478"/>
          <ac:picMkLst>
            <pc:docMk/>
            <pc:sldMk cId="688449438" sldId="281"/>
            <ac:picMk id="4" creationId="{EC16CB79-9F25-0DDC-1B86-D5EEBEDC0429}"/>
          </ac:picMkLst>
        </pc:picChg>
        <pc:picChg chg="del">
          <ac:chgData name="Niv Bar-Tov" userId="c9cde682-5cb8-4708-bca1-f996713cf765" providerId="ADAL" clId="{7D485D8E-92A0-48B7-9E84-74D1E7556939}" dt="2023-06-03T06:28:14.351" v="72" actId="478"/>
          <ac:picMkLst>
            <pc:docMk/>
            <pc:sldMk cId="688449438" sldId="281"/>
            <ac:picMk id="5" creationId="{3380CBAF-8981-EB5B-7225-A9476AC45921}"/>
          </ac:picMkLst>
        </pc:picChg>
        <pc:picChg chg="add del mod">
          <ac:chgData name="Niv Bar-Tov" userId="c9cde682-5cb8-4708-bca1-f996713cf765" providerId="ADAL" clId="{7D485D8E-92A0-48B7-9E84-74D1E7556939}" dt="2023-06-09T11:17:46.322" v="2576" actId="478"/>
          <ac:picMkLst>
            <pc:docMk/>
            <pc:sldMk cId="688449438" sldId="281"/>
            <ac:picMk id="5" creationId="{71AE8E74-31C7-5D14-46DE-92BBFD9689D0}"/>
          </ac:picMkLst>
        </pc:picChg>
        <pc:picChg chg="del mod topLvl">
          <ac:chgData name="Niv Bar-Tov" userId="c9cde682-5cb8-4708-bca1-f996713cf765" providerId="ADAL" clId="{7D485D8E-92A0-48B7-9E84-74D1E7556939}" dt="2023-06-09T11:18:02.202" v="2580" actId="478"/>
          <ac:picMkLst>
            <pc:docMk/>
            <pc:sldMk cId="688449438" sldId="281"/>
            <ac:picMk id="7" creationId="{6D4D51EA-B60A-7725-7DC7-C6970092E71B}"/>
          </ac:picMkLst>
        </pc:picChg>
        <pc:picChg chg="add del mod">
          <ac:chgData name="Niv Bar-Tov" userId="c9cde682-5cb8-4708-bca1-f996713cf765" providerId="ADAL" clId="{7D485D8E-92A0-48B7-9E84-74D1E7556939}" dt="2023-06-03T06:30:59.658" v="83" actId="478"/>
          <ac:picMkLst>
            <pc:docMk/>
            <pc:sldMk cId="688449438" sldId="281"/>
            <ac:picMk id="7" creationId="{E82B2915-6007-886D-65F3-944CB8380AB0}"/>
          </ac:picMkLst>
        </pc:picChg>
        <pc:picChg chg="del mod ord topLvl">
          <ac:chgData name="Niv Bar-Tov" userId="c9cde682-5cb8-4708-bca1-f996713cf765" providerId="ADAL" clId="{7D485D8E-92A0-48B7-9E84-74D1E7556939}" dt="2023-06-20T07:05:28.827" v="8153" actId="478"/>
          <ac:picMkLst>
            <pc:docMk/>
            <pc:sldMk cId="688449438" sldId="281"/>
            <ac:picMk id="8" creationId="{4068AD8B-193F-6EAC-D6ED-0E86104C328A}"/>
          </ac:picMkLst>
        </pc:picChg>
        <pc:picChg chg="add del mod">
          <ac:chgData name="Niv Bar-Tov" userId="c9cde682-5cb8-4708-bca1-f996713cf765" providerId="ADAL" clId="{7D485D8E-92A0-48B7-9E84-74D1E7556939}" dt="2023-06-03T06:49:08.519" v="256" actId="478"/>
          <ac:picMkLst>
            <pc:docMk/>
            <pc:sldMk cId="688449438" sldId="281"/>
            <ac:picMk id="9" creationId="{87E8DE71-BD66-A687-3B29-F54D7B94CA71}"/>
          </ac:picMkLst>
        </pc:picChg>
        <pc:picChg chg="add del mod">
          <ac:chgData name="Niv Bar-Tov" userId="c9cde682-5cb8-4708-bca1-f996713cf765" providerId="ADAL" clId="{7D485D8E-92A0-48B7-9E84-74D1E7556939}" dt="2023-06-20T12:18:02.510" v="8506" actId="478"/>
          <ac:picMkLst>
            <pc:docMk/>
            <pc:sldMk cId="688449438" sldId="281"/>
            <ac:picMk id="11" creationId="{5E21649C-BB85-5E67-C941-FA528A306808}"/>
          </ac:picMkLst>
        </pc:picChg>
        <pc:picChg chg="add del mod">
          <ac:chgData name="Niv Bar-Tov" userId="c9cde682-5cb8-4708-bca1-f996713cf765" providerId="ADAL" clId="{7D485D8E-92A0-48B7-9E84-74D1E7556939}" dt="2023-06-09T11:14:52.660" v="2522" actId="478"/>
          <ac:picMkLst>
            <pc:docMk/>
            <pc:sldMk cId="688449438" sldId="281"/>
            <ac:picMk id="11" creationId="{A24B23E0-AC12-7A2E-1F7E-0927D8B07418}"/>
          </ac:picMkLst>
        </pc:picChg>
      </pc:sldChg>
      <pc:sldChg chg="addSp delSp modSp mod modTransition setBg">
        <pc:chgData name="Niv Bar-Tov" userId="c9cde682-5cb8-4708-bca1-f996713cf765" providerId="ADAL" clId="{7D485D8E-92A0-48B7-9E84-74D1E7556939}" dt="2023-06-20T07:50:14.173" v="8320" actId="20577"/>
        <pc:sldMkLst>
          <pc:docMk/>
          <pc:sldMk cId="4196258337" sldId="282"/>
        </pc:sldMkLst>
        <pc:spChg chg="del">
          <ac:chgData name="Niv Bar-Tov" userId="c9cde682-5cb8-4708-bca1-f996713cf765" providerId="ADAL" clId="{7D485D8E-92A0-48B7-9E84-74D1E7556939}" dt="2023-06-07T16:14:15.315" v="2255" actId="478"/>
          <ac:spMkLst>
            <pc:docMk/>
            <pc:sldMk cId="4196258337" sldId="282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14.173" v="8320" actId="20577"/>
          <ac:spMkLst>
            <pc:docMk/>
            <pc:sldMk cId="4196258337" sldId="282"/>
            <ac:spMk id="2" creationId="{4591A700-0D29-F1F8-61E8-CF6EF2EEFC58}"/>
          </ac:spMkLst>
        </pc:spChg>
        <pc:spChg chg="add del mod">
          <ac:chgData name="Niv Bar-Tov" userId="c9cde682-5cb8-4708-bca1-f996713cf765" providerId="ADAL" clId="{7D485D8E-92A0-48B7-9E84-74D1E7556939}" dt="2023-06-06T07:17:00.880" v="896" actId="478"/>
          <ac:spMkLst>
            <pc:docMk/>
            <pc:sldMk cId="4196258337" sldId="282"/>
            <ac:spMk id="3" creationId="{2AB46CFD-0549-5CC9-CB5D-DA16B2C63474}"/>
          </ac:spMkLst>
        </pc:spChg>
        <pc:spChg chg="add mod">
          <ac:chgData name="Niv Bar-Tov" userId="c9cde682-5cb8-4708-bca1-f996713cf765" providerId="ADAL" clId="{7D485D8E-92A0-48B7-9E84-74D1E7556939}" dt="2023-06-06T07:17:01.124" v="897"/>
          <ac:spMkLst>
            <pc:docMk/>
            <pc:sldMk cId="4196258337" sldId="282"/>
            <ac:spMk id="4" creationId="{44F9FBB6-EE7E-1369-3FF9-87CA34E7609B}"/>
          </ac:spMkLst>
        </pc:spChg>
        <pc:spChg chg="add del mod">
          <ac:chgData name="Niv Bar-Tov" userId="c9cde682-5cb8-4708-bca1-f996713cf765" providerId="ADAL" clId="{7D485D8E-92A0-48B7-9E84-74D1E7556939}" dt="2023-06-07T16:14:17.769" v="2256" actId="478"/>
          <ac:spMkLst>
            <pc:docMk/>
            <pc:sldMk cId="4196258337" sldId="282"/>
            <ac:spMk id="5" creationId="{60100964-684A-8BC9-0A83-4526298FB61D}"/>
          </ac:spMkLst>
        </pc:spChg>
        <pc:spChg chg="add mod">
          <ac:chgData name="Niv Bar-Tov" userId="c9cde682-5cb8-4708-bca1-f996713cf765" providerId="ADAL" clId="{7D485D8E-92A0-48B7-9E84-74D1E7556939}" dt="2023-06-15T13:21:41.476" v="8043"/>
          <ac:spMkLst>
            <pc:docMk/>
            <pc:sldMk cId="4196258337" sldId="282"/>
            <ac:spMk id="6" creationId="{E5C76B1F-57C1-C405-CC95-73D182771565}"/>
          </ac:spMkLst>
        </pc:spChg>
        <pc:picChg chg="add del">
          <ac:chgData name="Niv Bar-Tov" userId="c9cde682-5cb8-4708-bca1-f996713cf765" providerId="ADAL" clId="{7D485D8E-92A0-48B7-9E84-74D1E7556939}" dt="2023-06-07T17:35:03.266" v="2312" actId="478"/>
          <ac:picMkLst>
            <pc:docMk/>
            <pc:sldMk cId="4196258337" sldId="282"/>
            <ac:picMk id="8" creationId="{73612F1E-CAE0-9069-1702-B1280288E1E1}"/>
          </ac:picMkLst>
        </pc:picChg>
        <pc:picChg chg="add mod">
          <ac:chgData name="Niv Bar-Tov" userId="c9cde682-5cb8-4708-bca1-f996713cf765" providerId="ADAL" clId="{7D485D8E-92A0-48B7-9E84-74D1E7556939}" dt="2023-06-09T11:09:40.787" v="2452" actId="1076"/>
          <ac:picMkLst>
            <pc:docMk/>
            <pc:sldMk cId="4196258337" sldId="282"/>
            <ac:picMk id="10" creationId="{6DBEA046-B00B-3B9C-7F4D-289E8F3CFDA6}"/>
          </ac:picMkLst>
        </pc:picChg>
        <pc:picChg chg="del">
          <ac:chgData name="Niv Bar-Tov" userId="c9cde682-5cb8-4708-bca1-f996713cf765" providerId="ADAL" clId="{7D485D8E-92A0-48B7-9E84-74D1E7556939}" dt="2023-06-07T17:35:01.230" v="2310" actId="478"/>
          <ac:picMkLst>
            <pc:docMk/>
            <pc:sldMk cId="4196258337" sldId="282"/>
            <ac:picMk id="13" creationId="{B77F161B-6039-4C39-1F46-78921A7A49FF}"/>
          </ac:picMkLst>
        </pc:picChg>
      </pc:sldChg>
      <pc:sldChg chg="addSp delSp modSp mod ord modTransition setBg">
        <pc:chgData name="Niv Bar-Tov" userId="c9cde682-5cb8-4708-bca1-f996713cf765" providerId="ADAL" clId="{7D485D8E-92A0-48B7-9E84-74D1E7556939}" dt="2023-06-20T07:50:16.723" v="8322" actId="20577"/>
        <pc:sldMkLst>
          <pc:docMk/>
          <pc:sldMk cId="2109039269" sldId="283"/>
        </pc:sldMkLst>
        <pc:spChg chg="del mod">
          <ac:chgData name="Niv Bar-Tov" userId="c9cde682-5cb8-4708-bca1-f996713cf765" providerId="ADAL" clId="{7D485D8E-92A0-48B7-9E84-74D1E7556939}" dt="2023-06-07T16:15:08.790" v="2273" actId="478"/>
          <ac:spMkLst>
            <pc:docMk/>
            <pc:sldMk cId="2109039269" sldId="283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16.723" v="8322" actId="20577"/>
          <ac:spMkLst>
            <pc:docMk/>
            <pc:sldMk cId="2109039269" sldId="283"/>
            <ac:spMk id="2" creationId="{F78B5880-8E88-D48C-BB83-EE46442BB78E}"/>
          </ac:spMkLst>
        </pc:spChg>
        <pc:spChg chg="add del mod">
          <ac:chgData name="Niv Bar-Tov" userId="c9cde682-5cb8-4708-bca1-f996713cf765" providerId="ADAL" clId="{7D485D8E-92A0-48B7-9E84-74D1E7556939}" dt="2023-06-06T07:17:05.159" v="898" actId="478"/>
          <ac:spMkLst>
            <pc:docMk/>
            <pc:sldMk cId="2109039269" sldId="283"/>
            <ac:spMk id="3" creationId="{0C36961E-0110-C046-C59C-83467024D483}"/>
          </ac:spMkLst>
        </pc:spChg>
        <pc:spChg chg="add del mod">
          <ac:chgData name="Niv Bar-Tov" userId="c9cde682-5cb8-4708-bca1-f996713cf765" providerId="ADAL" clId="{7D485D8E-92A0-48B7-9E84-74D1E7556939}" dt="2023-06-07T16:15:06.131" v="2272"/>
          <ac:spMkLst>
            <pc:docMk/>
            <pc:sldMk cId="2109039269" sldId="283"/>
            <ac:spMk id="3" creationId="{91AB3F73-6A9E-66B5-00EC-87640FD8D437}"/>
          </ac:spMkLst>
        </pc:spChg>
        <pc:spChg chg="add mod">
          <ac:chgData name="Niv Bar-Tov" userId="c9cde682-5cb8-4708-bca1-f996713cf765" providerId="ADAL" clId="{7D485D8E-92A0-48B7-9E84-74D1E7556939}" dt="2023-06-06T07:17:05.449" v="899"/>
          <ac:spMkLst>
            <pc:docMk/>
            <pc:sldMk cId="2109039269" sldId="283"/>
            <ac:spMk id="5" creationId="{78D67CD1-3F6A-0DB1-ADA2-CE4DE2CFC7F5}"/>
          </ac:spMkLst>
        </pc:spChg>
        <pc:spChg chg="add del mod">
          <ac:chgData name="Niv Bar-Tov" userId="c9cde682-5cb8-4708-bca1-f996713cf765" providerId="ADAL" clId="{7D485D8E-92A0-48B7-9E84-74D1E7556939}" dt="2023-06-07T16:15:11.199" v="2274" actId="478"/>
          <ac:spMkLst>
            <pc:docMk/>
            <pc:sldMk cId="2109039269" sldId="283"/>
            <ac:spMk id="7" creationId="{0F2DAEAB-E111-34AD-80CD-38DA152C8AB7}"/>
          </ac:spMkLst>
        </pc:spChg>
        <pc:spChg chg="add mod">
          <ac:chgData name="Niv Bar-Tov" userId="c9cde682-5cb8-4708-bca1-f996713cf765" providerId="ADAL" clId="{7D485D8E-92A0-48B7-9E84-74D1E7556939}" dt="2023-06-15T13:21:46.278" v="8044"/>
          <ac:spMkLst>
            <pc:docMk/>
            <pc:sldMk cId="2109039269" sldId="283"/>
            <ac:spMk id="8" creationId="{B52AF550-38B8-D12C-AC99-2E2E5D163E1A}"/>
          </ac:spMkLst>
        </pc:spChg>
        <pc:picChg chg="add mod">
          <ac:chgData name="Niv Bar-Tov" userId="c9cde682-5cb8-4708-bca1-f996713cf765" providerId="ADAL" clId="{7D485D8E-92A0-48B7-9E84-74D1E7556939}" dt="2023-06-09T11:20:21.880" v="2604" actId="1076"/>
          <ac:picMkLst>
            <pc:docMk/>
            <pc:sldMk cId="2109039269" sldId="283"/>
            <ac:picMk id="3" creationId="{57854521-7223-2B58-8FD7-91175785F99B}"/>
          </ac:picMkLst>
        </pc:picChg>
        <pc:picChg chg="add del mod">
          <ac:chgData name="Niv Bar-Tov" userId="c9cde682-5cb8-4708-bca1-f996713cf765" providerId="ADAL" clId="{7D485D8E-92A0-48B7-9E84-74D1E7556939}" dt="2023-06-09T11:20:19.165" v="2603" actId="478"/>
          <ac:picMkLst>
            <pc:docMk/>
            <pc:sldMk cId="2109039269" sldId="283"/>
            <ac:picMk id="4" creationId="{2F1BAF76-16D2-69E0-602F-5B28B2401134}"/>
          </ac:picMkLst>
        </pc:picChg>
        <pc:picChg chg="del">
          <ac:chgData name="Niv Bar-Tov" userId="c9cde682-5cb8-4708-bca1-f996713cf765" providerId="ADAL" clId="{7D485D8E-92A0-48B7-9E84-74D1E7556939}" dt="2023-06-03T09:57:20.557" v="349" actId="478"/>
          <ac:picMkLst>
            <pc:docMk/>
            <pc:sldMk cId="2109039269" sldId="283"/>
            <ac:picMk id="5" creationId="{D5ED11CF-85E5-15ED-E107-9FF258887048}"/>
          </ac:picMkLst>
        </pc:picChg>
      </pc:sldChg>
      <pc:sldChg chg="addSp delSp modSp mod modTransition setBg">
        <pc:chgData name="Niv Bar-Tov" userId="c9cde682-5cb8-4708-bca1-f996713cf765" providerId="ADAL" clId="{7D485D8E-92A0-48B7-9E84-74D1E7556939}" dt="2023-06-20T07:49:46.340" v="8310" actId="20577"/>
        <pc:sldMkLst>
          <pc:docMk/>
          <pc:sldMk cId="4035338883" sldId="284"/>
        </pc:sldMkLst>
        <pc:spChg chg="add mod">
          <ac:chgData name="Niv Bar-Tov" userId="c9cde682-5cb8-4708-bca1-f996713cf765" providerId="ADAL" clId="{7D485D8E-92A0-48B7-9E84-74D1E7556939}" dt="2023-06-15T13:21:21.823" v="8037"/>
          <ac:spMkLst>
            <pc:docMk/>
            <pc:sldMk cId="4035338883" sldId="284"/>
            <ac:spMk id="2" creationId="{49BADB1F-0B18-C291-F19C-945CD50AA8E5}"/>
          </ac:spMkLst>
        </pc:spChg>
        <pc:spChg chg="add del mod">
          <ac:chgData name="Niv Bar-Tov" userId="c9cde682-5cb8-4708-bca1-f996713cf765" providerId="ADAL" clId="{7D485D8E-92A0-48B7-9E84-74D1E7556939}" dt="2023-06-06T08:27:41.046" v="1756"/>
          <ac:spMkLst>
            <pc:docMk/>
            <pc:sldMk cId="4035338883" sldId="284"/>
            <ac:spMk id="2" creationId="{F179A66C-CE37-9085-1D75-C603888CC052}"/>
          </ac:spMkLst>
        </pc:spChg>
        <pc:spChg chg="add del mod">
          <ac:chgData name="Niv Bar-Tov" userId="c9cde682-5cb8-4708-bca1-f996713cf765" providerId="ADAL" clId="{7D485D8E-92A0-48B7-9E84-74D1E7556939}" dt="2023-06-06T07:16:49.263" v="890" actId="478"/>
          <ac:spMkLst>
            <pc:docMk/>
            <pc:sldMk cId="4035338883" sldId="284"/>
            <ac:spMk id="2" creationId="{F58A2500-361C-2B02-168A-A8EAEDFE101F}"/>
          </ac:spMkLst>
        </pc:spChg>
        <pc:spChg chg="add mod">
          <ac:chgData name="Niv Bar-Tov" userId="c9cde682-5cb8-4708-bca1-f996713cf765" providerId="ADAL" clId="{7D485D8E-92A0-48B7-9E84-74D1E7556939}" dt="2023-06-06T07:16:49.541" v="891"/>
          <ac:spMkLst>
            <pc:docMk/>
            <pc:sldMk cId="4035338883" sldId="284"/>
            <ac:spMk id="3" creationId="{7C23B482-9D5D-163C-5877-3E0DA205C547}"/>
          </ac:spMkLst>
        </pc:spChg>
        <pc:spChg chg="add mod">
          <ac:chgData name="Niv Bar-Tov" userId="c9cde682-5cb8-4708-bca1-f996713cf765" providerId="ADAL" clId="{7D485D8E-92A0-48B7-9E84-74D1E7556939}" dt="2023-06-20T07:49:46.340" v="8310" actId="20577"/>
          <ac:spMkLst>
            <pc:docMk/>
            <pc:sldMk cId="4035338883" sldId="284"/>
            <ac:spMk id="4" creationId="{1C7A2948-88A9-2209-9911-1160407D4821}"/>
          </ac:spMkLst>
        </pc:spChg>
        <pc:spChg chg="add del mod">
          <ac:chgData name="Niv Bar-Tov" userId="c9cde682-5cb8-4708-bca1-f996713cf765" providerId="ADAL" clId="{7D485D8E-92A0-48B7-9E84-74D1E7556939}" dt="2023-06-12T14:16:08.919" v="4860" actId="478"/>
          <ac:spMkLst>
            <pc:docMk/>
            <pc:sldMk cId="4035338883" sldId="284"/>
            <ac:spMk id="4" creationId="{6CB872D6-4290-56AF-A85B-DA556F53D0F1}"/>
          </ac:spMkLst>
        </pc:spChg>
        <pc:spChg chg="del mod">
          <ac:chgData name="Niv Bar-Tov" userId="c9cde682-5cb8-4708-bca1-f996713cf765" providerId="ADAL" clId="{7D485D8E-92A0-48B7-9E84-74D1E7556939}" dt="2023-06-06T08:27:54.293" v="1762" actId="478"/>
          <ac:spMkLst>
            <pc:docMk/>
            <pc:sldMk cId="4035338883" sldId="284"/>
            <ac:spMk id="6" creationId="{7C2AE1CA-04B6-3EB6-4A65-EFBA617F92CD}"/>
          </ac:spMkLst>
        </pc:spChg>
        <pc:spChg chg="add del mod">
          <ac:chgData name="Niv Bar-Tov" userId="c9cde682-5cb8-4708-bca1-f996713cf765" providerId="ADAL" clId="{7D485D8E-92A0-48B7-9E84-74D1E7556939}" dt="2023-06-06T08:27:56.450" v="1763" actId="478"/>
          <ac:spMkLst>
            <pc:docMk/>
            <pc:sldMk cId="4035338883" sldId="284"/>
            <ac:spMk id="7" creationId="{822D6A36-1269-45A5-69D6-BA56FCE81191}"/>
          </ac:spMkLst>
        </pc:spChg>
        <pc:picChg chg="add del">
          <ac:chgData name="Niv Bar-Tov" userId="c9cde682-5cb8-4708-bca1-f996713cf765" providerId="ADAL" clId="{7D485D8E-92A0-48B7-9E84-74D1E7556939}" dt="2023-06-02T10:08:06.737" v="2" actId="478"/>
          <ac:picMkLst>
            <pc:docMk/>
            <pc:sldMk cId="4035338883" sldId="284"/>
            <ac:picMk id="3" creationId="{9DC97A7F-D5E1-825A-B417-F612FEBA5345}"/>
          </ac:picMkLst>
        </pc:picChg>
        <pc:picChg chg="add del mod">
          <ac:chgData name="Niv Bar-Tov" userId="c9cde682-5cb8-4708-bca1-f996713cf765" providerId="ADAL" clId="{7D485D8E-92A0-48B7-9E84-74D1E7556939}" dt="2023-06-03T06:46:51.927" v="249" actId="478"/>
          <ac:picMkLst>
            <pc:docMk/>
            <pc:sldMk cId="4035338883" sldId="284"/>
            <ac:picMk id="3" creationId="{FBFCA563-E6A8-9942-5AB3-653533A38E06}"/>
          </ac:picMkLst>
        </pc:picChg>
        <pc:picChg chg="add del">
          <ac:chgData name="Niv Bar-Tov" userId="c9cde682-5cb8-4708-bca1-f996713cf765" providerId="ADAL" clId="{7D485D8E-92A0-48B7-9E84-74D1E7556939}" dt="2023-06-02T10:08:37.666" v="4" actId="478"/>
          <ac:picMkLst>
            <pc:docMk/>
            <pc:sldMk cId="4035338883" sldId="284"/>
            <ac:picMk id="5" creationId="{2E44C384-B7E4-5F7D-B485-9718BBF56F53}"/>
          </ac:picMkLst>
        </pc:picChg>
        <pc:picChg chg="add del">
          <ac:chgData name="Niv Bar-Tov" userId="c9cde682-5cb8-4708-bca1-f996713cf765" providerId="ADAL" clId="{7D485D8E-92A0-48B7-9E84-74D1E7556939}" dt="2023-06-03T06:45:28.013" v="248" actId="478"/>
          <ac:picMkLst>
            <pc:docMk/>
            <pc:sldMk cId="4035338883" sldId="284"/>
            <ac:picMk id="5" creationId="{61FA92EA-2EAB-0EBF-9503-53DEBBF8B925}"/>
          </ac:picMkLst>
        </pc:picChg>
        <pc:picChg chg="add del mod">
          <ac:chgData name="Niv Bar-Tov" userId="c9cde682-5cb8-4708-bca1-f996713cf765" providerId="ADAL" clId="{7D485D8E-92A0-48B7-9E84-74D1E7556939}" dt="2023-06-09T11:12:20.252" v="2480" actId="478"/>
          <ac:picMkLst>
            <pc:docMk/>
            <pc:sldMk cId="4035338883" sldId="284"/>
            <ac:picMk id="5" creationId="{D5E7E08A-DF8A-1242-98B2-674972B0AA5D}"/>
          </ac:picMkLst>
        </pc:picChg>
        <pc:picChg chg="del">
          <ac:chgData name="Niv Bar-Tov" userId="c9cde682-5cb8-4708-bca1-f996713cf765" providerId="ADAL" clId="{7D485D8E-92A0-48B7-9E84-74D1E7556939}" dt="2023-06-02T10:06:48.502" v="0" actId="478"/>
          <ac:picMkLst>
            <pc:docMk/>
            <pc:sldMk cId="4035338883" sldId="284"/>
            <ac:picMk id="7" creationId="{4C2E131B-7DA3-9AEE-5B2A-0DA0DA41E519}"/>
          </ac:picMkLst>
        </pc:picChg>
        <pc:picChg chg="add mod">
          <ac:chgData name="Niv Bar-Tov" userId="c9cde682-5cb8-4708-bca1-f996713cf765" providerId="ADAL" clId="{7D485D8E-92A0-48B7-9E84-74D1E7556939}" dt="2023-06-13T07:29:22.365" v="5306" actId="1076"/>
          <ac:picMkLst>
            <pc:docMk/>
            <pc:sldMk cId="4035338883" sldId="284"/>
            <ac:picMk id="7" creationId="{8D484167-6855-E6CC-D673-0EE077B2867A}"/>
          </ac:picMkLst>
        </pc:picChg>
        <pc:picChg chg="add del mod">
          <ac:chgData name="Niv Bar-Tov" userId="c9cde682-5cb8-4708-bca1-f996713cf765" providerId="ADAL" clId="{7D485D8E-92A0-48B7-9E84-74D1E7556939}" dt="2023-06-03T06:47:03.007" v="252" actId="478"/>
          <ac:picMkLst>
            <pc:docMk/>
            <pc:sldMk cId="4035338883" sldId="284"/>
            <ac:picMk id="8" creationId="{330A36E9-A924-CA89-844B-AC048358F4E5}"/>
          </ac:picMkLst>
        </pc:picChg>
        <pc:picChg chg="add del mod">
          <ac:chgData name="Niv Bar-Tov" userId="c9cde682-5cb8-4708-bca1-f996713cf765" providerId="ADAL" clId="{7D485D8E-92A0-48B7-9E84-74D1E7556939}" dt="2023-06-02T10:14:22.240" v="26" actId="478"/>
          <ac:picMkLst>
            <pc:docMk/>
            <pc:sldMk cId="4035338883" sldId="284"/>
            <ac:picMk id="9" creationId="{B015D343-067E-9296-6E73-9F437571AA06}"/>
          </ac:picMkLst>
        </pc:picChg>
        <pc:picChg chg="add del mod">
          <ac:chgData name="Niv Bar-Tov" userId="c9cde682-5cb8-4708-bca1-f996713cf765" providerId="ADAL" clId="{7D485D8E-92A0-48B7-9E84-74D1E7556939}" dt="2023-06-09T11:13:16.281" v="2488" actId="478"/>
          <ac:picMkLst>
            <pc:docMk/>
            <pc:sldMk cId="4035338883" sldId="284"/>
            <ac:picMk id="10" creationId="{2586E888-F8FF-CFF6-5C4D-5D74C8D74182}"/>
          </ac:picMkLst>
        </pc:picChg>
        <pc:picChg chg="add del">
          <ac:chgData name="Niv Bar-Tov" userId="c9cde682-5cb8-4708-bca1-f996713cf765" providerId="ADAL" clId="{7D485D8E-92A0-48B7-9E84-74D1E7556939}" dt="2023-06-02T10:11:21.833" v="11" actId="22"/>
          <ac:picMkLst>
            <pc:docMk/>
            <pc:sldMk cId="4035338883" sldId="284"/>
            <ac:picMk id="11" creationId="{61284FEC-70CD-0E6A-D887-73907FD84156}"/>
          </ac:picMkLst>
        </pc:picChg>
        <pc:picChg chg="add del">
          <ac:chgData name="Niv Bar-Tov" userId="c9cde682-5cb8-4708-bca1-f996713cf765" providerId="ADAL" clId="{7D485D8E-92A0-48B7-9E84-74D1E7556939}" dt="2023-06-02T10:11:35.398" v="14" actId="478"/>
          <ac:picMkLst>
            <pc:docMk/>
            <pc:sldMk cId="4035338883" sldId="284"/>
            <ac:picMk id="13" creationId="{0ACF45A3-D40B-DD7C-A935-34D21D69C028}"/>
          </ac:picMkLst>
        </pc:picChg>
        <pc:picChg chg="add del mod">
          <ac:chgData name="Niv Bar-Tov" userId="c9cde682-5cb8-4708-bca1-f996713cf765" providerId="ADAL" clId="{7D485D8E-92A0-48B7-9E84-74D1E7556939}" dt="2023-06-02T10:13:07.452" v="19" actId="478"/>
          <ac:picMkLst>
            <pc:docMk/>
            <pc:sldMk cId="4035338883" sldId="284"/>
            <ac:picMk id="15" creationId="{CC49BA45-C306-D909-F904-59E0AFA995B6}"/>
          </ac:picMkLst>
        </pc:picChg>
        <pc:picChg chg="add del mod">
          <ac:chgData name="Niv Bar-Tov" userId="c9cde682-5cb8-4708-bca1-f996713cf765" providerId="ADAL" clId="{7D485D8E-92A0-48B7-9E84-74D1E7556939}" dt="2023-06-02T11:08:15.525" v="59" actId="478"/>
          <ac:picMkLst>
            <pc:docMk/>
            <pc:sldMk cId="4035338883" sldId="284"/>
            <ac:picMk id="17" creationId="{C3076187-655A-D298-33C4-D339E1A2A007}"/>
          </ac:picMkLst>
        </pc:picChg>
        <pc:picChg chg="add del mod">
          <ac:chgData name="Niv Bar-Tov" userId="c9cde682-5cb8-4708-bca1-f996713cf765" providerId="ADAL" clId="{7D485D8E-92A0-48B7-9E84-74D1E7556939}" dt="2023-06-02T11:16:36.613" v="63" actId="478"/>
          <ac:picMkLst>
            <pc:docMk/>
            <pc:sldMk cId="4035338883" sldId="284"/>
            <ac:picMk id="19" creationId="{92973413-D27C-02A4-799C-A37CD589D9BB}"/>
          </ac:picMkLst>
        </pc:picChg>
        <pc:picChg chg="add del mod">
          <ac:chgData name="Niv Bar-Tov" userId="c9cde682-5cb8-4708-bca1-f996713cf765" providerId="ADAL" clId="{7D485D8E-92A0-48B7-9E84-74D1E7556939}" dt="2023-06-03T06:29:26.584" v="78" actId="478"/>
          <ac:picMkLst>
            <pc:docMk/>
            <pc:sldMk cId="4035338883" sldId="284"/>
            <ac:picMk id="21" creationId="{A6803F2E-BF10-80DD-723D-D32196CE37AA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49:35.515" v="8302" actId="20577"/>
        <pc:sldMkLst>
          <pc:docMk/>
          <pc:sldMk cId="3208599467" sldId="285"/>
        </pc:sldMkLst>
        <pc:spChg chg="mod">
          <ac:chgData name="Niv Bar-Tov" userId="c9cde682-5cb8-4708-bca1-f996713cf765" providerId="ADAL" clId="{7D485D8E-92A0-48B7-9E84-74D1E7556939}" dt="2023-06-15T13:21:03.428" v="8033"/>
          <ac:spMkLst>
            <pc:docMk/>
            <pc:sldMk cId="3208599467" sldId="285"/>
            <ac:spMk id="2" creationId="{06E3BF81-3DFF-3540-62C7-0DBABC60502F}"/>
          </ac:spMkLst>
        </pc:spChg>
        <pc:spChg chg="mod">
          <ac:chgData name="Niv Bar-Tov" userId="c9cde682-5cb8-4708-bca1-f996713cf765" providerId="ADAL" clId="{7D485D8E-92A0-48B7-9E84-74D1E7556939}" dt="2023-06-15T13:25:46.701" v="8062" actId="20577"/>
          <ac:spMkLst>
            <pc:docMk/>
            <pc:sldMk cId="3208599467" sldId="285"/>
            <ac:spMk id="3" creationId="{407FF16E-5B2C-67BA-F5CC-B5D5CE6CA1AD}"/>
          </ac:spMkLst>
        </pc:spChg>
        <pc:spChg chg="add del mod">
          <ac:chgData name="Niv Bar-Tov" userId="c9cde682-5cb8-4708-bca1-f996713cf765" providerId="ADAL" clId="{7D485D8E-92A0-48B7-9E84-74D1E7556939}" dt="2023-06-06T07:16:40.725" v="886" actId="478"/>
          <ac:spMkLst>
            <pc:docMk/>
            <pc:sldMk cId="3208599467" sldId="285"/>
            <ac:spMk id="4" creationId="{5E82D801-9E11-7A71-6853-A2EAEF6C9AD7}"/>
          </ac:spMkLst>
        </pc:spChg>
        <pc:spChg chg="add mod">
          <ac:chgData name="Niv Bar-Tov" userId="c9cde682-5cb8-4708-bca1-f996713cf765" providerId="ADAL" clId="{7D485D8E-92A0-48B7-9E84-74D1E7556939}" dt="2023-06-20T07:49:35.515" v="8302" actId="20577"/>
          <ac:spMkLst>
            <pc:docMk/>
            <pc:sldMk cId="3208599467" sldId="285"/>
            <ac:spMk id="4" creationId="{DA5C1232-5BE3-BC44-65E7-0E41979B2889}"/>
          </ac:spMkLst>
        </pc:spChg>
        <pc:spChg chg="add mod">
          <ac:chgData name="Niv Bar-Tov" userId="c9cde682-5cb8-4708-bca1-f996713cf765" providerId="ADAL" clId="{7D485D8E-92A0-48B7-9E84-74D1E7556939}" dt="2023-06-06T07:16:40.934" v="887"/>
          <ac:spMkLst>
            <pc:docMk/>
            <pc:sldMk cId="3208599467" sldId="285"/>
            <ac:spMk id="5" creationId="{C1FC2066-C0B6-848F-9A98-066CF7ABDA13}"/>
          </ac:spMkLst>
        </pc:spChg>
        <pc:picChg chg="del mod">
          <ac:chgData name="Niv Bar-Tov" userId="c9cde682-5cb8-4708-bca1-f996713cf765" providerId="ADAL" clId="{7D485D8E-92A0-48B7-9E84-74D1E7556939}" dt="2023-06-09T11:10:42.647" v="2462" actId="478"/>
          <ac:picMkLst>
            <pc:docMk/>
            <pc:sldMk cId="3208599467" sldId="285"/>
            <ac:picMk id="6" creationId="{31913CCE-85E0-96A3-5A8A-F37C10753ECB}"/>
          </ac:picMkLst>
        </pc:picChg>
        <pc:picChg chg="add mod">
          <ac:chgData name="Niv Bar-Tov" userId="c9cde682-5cb8-4708-bca1-f996713cf765" providerId="ADAL" clId="{7D485D8E-92A0-48B7-9E84-74D1E7556939}" dt="2023-06-12T14:19:22.203" v="4891" actId="1038"/>
          <ac:picMkLst>
            <pc:docMk/>
            <pc:sldMk cId="3208599467" sldId="285"/>
            <ac:picMk id="7" creationId="{EFB131A5-7367-0D59-CCCD-D870F59724F1}"/>
          </ac:picMkLst>
        </pc:picChg>
      </pc:sldChg>
      <pc:sldChg chg="add del setBg">
        <pc:chgData name="Niv Bar-Tov" userId="c9cde682-5cb8-4708-bca1-f996713cf765" providerId="ADAL" clId="{7D485D8E-92A0-48B7-9E84-74D1E7556939}" dt="2023-06-03T07:34:40.942" v="332" actId="47"/>
        <pc:sldMkLst>
          <pc:docMk/>
          <pc:sldMk cId="1739388056" sldId="286"/>
        </pc:sldMkLst>
      </pc:sldChg>
      <pc:sldChg chg="addSp delSp modSp add mod ord modTransition">
        <pc:chgData name="Niv Bar-Tov" userId="c9cde682-5cb8-4708-bca1-f996713cf765" providerId="ADAL" clId="{7D485D8E-92A0-48B7-9E84-74D1E7556939}" dt="2023-06-20T07:48:37.366" v="8270" actId="20577"/>
        <pc:sldMkLst>
          <pc:docMk/>
          <pc:sldMk cId="4259904980" sldId="286"/>
        </pc:sldMkLst>
        <pc:spChg chg="mod">
          <ac:chgData name="Niv Bar-Tov" userId="c9cde682-5cb8-4708-bca1-f996713cf765" providerId="ADAL" clId="{7D485D8E-92A0-48B7-9E84-74D1E7556939}" dt="2023-06-15T13:20:44.593" v="8029"/>
          <ac:spMkLst>
            <pc:docMk/>
            <pc:sldMk cId="4259904980" sldId="286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06T07:16:32.166" v="882" actId="478"/>
          <ac:spMkLst>
            <pc:docMk/>
            <pc:sldMk cId="4259904980" sldId="286"/>
            <ac:spMk id="3" creationId="{B464E99A-8680-FCC7-0FBF-227C52034D18}"/>
          </ac:spMkLst>
        </pc:spChg>
        <pc:spChg chg="add mod">
          <ac:chgData name="Niv Bar-Tov" userId="c9cde682-5cb8-4708-bca1-f996713cf765" providerId="ADAL" clId="{7D485D8E-92A0-48B7-9E84-74D1E7556939}" dt="2023-06-20T07:48:37.366" v="8270" actId="20577"/>
          <ac:spMkLst>
            <pc:docMk/>
            <pc:sldMk cId="4259904980" sldId="286"/>
            <ac:spMk id="3" creationId="{F75E9411-CF1E-880B-7BE4-A60D2699E17C}"/>
          </ac:spMkLst>
        </pc:spChg>
        <pc:spChg chg="add mod">
          <ac:chgData name="Niv Bar-Tov" userId="c9cde682-5cb8-4708-bca1-f996713cf765" providerId="ADAL" clId="{7D485D8E-92A0-48B7-9E84-74D1E7556939}" dt="2023-06-06T07:16:32.395" v="883"/>
          <ac:spMkLst>
            <pc:docMk/>
            <pc:sldMk cId="4259904980" sldId="286"/>
            <ac:spMk id="4" creationId="{C5B2AF52-BC26-8E54-CDAB-627BC4851D61}"/>
          </ac:spMkLst>
        </pc:spChg>
        <pc:spChg chg="add mod">
          <ac:chgData name="Niv Bar-Tov" userId="c9cde682-5cb8-4708-bca1-f996713cf765" providerId="ADAL" clId="{7D485D8E-92A0-48B7-9E84-74D1E7556939}" dt="2023-06-13T06:03:13.277" v="5164" actId="20577"/>
          <ac:spMkLst>
            <pc:docMk/>
            <pc:sldMk cId="4259904980" sldId="286"/>
            <ac:spMk id="5" creationId="{F5A15B78-9185-B799-877C-E80120B0290B}"/>
          </ac:spMkLst>
        </pc:spChg>
      </pc:sldChg>
      <pc:sldChg chg="addSp delSp modSp add del mod ord modTransition">
        <pc:chgData name="Niv Bar-Tov" userId="c9cde682-5cb8-4708-bca1-f996713cf765" providerId="ADAL" clId="{7D485D8E-92A0-48B7-9E84-74D1E7556939}" dt="2023-06-20T12:29:39.207" v="8524"/>
        <pc:sldMkLst>
          <pc:docMk/>
          <pc:sldMk cId="1020861683" sldId="287"/>
        </pc:sldMkLst>
        <pc:spChg chg="mod">
          <ac:chgData name="Niv Bar-Tov" userId="c9cde682-5cb8-4708-bca1-f996713cf765" providerId="ADAL" clId="{7D485D8E-92A0-48B7-9E84-74D1E7556939}" dt="2023-06-15T13:22:46.157" v="8056"/>
          <ac:spMkLst>
            <pc:docMk/>
            <pc:sldMk cId="1020861683" sldId="287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06T07:17:35.697" v="918"/>
          <ac:spMkLst>
            <pc:docMk/>
            <pc:sldMk cId="1020861683" sldId="287"/>
            <ac:spMk id="3" creationId="{C0930516-9CD2-A778-23A3-A56013DADB2C}"/>
          </ac:spMkLst>
        </pc:spChg>
        <pc:picChg chg="add mod">
          <ac:chgData name="Niv Bar-Tov" userId="c9cde682-5cb8-4708-bca1-f996713cf765" providerId="ADAL" clId="{7D485D8E-92A0-48B7-9E84-74D1E7556939}" dt="2023-06-07T16:16:53.776" v="2291"/>
          <ac:picMkLst>
            <pc:docMk/>
            <pc:sldMk cId="1020861683" sldId="287"/>
            <ac:picMk id="4" creationId="{6B3EBD3D-C5F6-4EF2-A11B-C8AF52FC71FB}"/>
          </ac:picMkLst>
        </pc:picChg>
        <pc:picChg chg="add mod">
          <ac:chgData name="Niv Bar-Tov" userId="c9cde682-5cb8-4708-bca1-f996713cf765" providerId="ADAL" clId="{7D485D8E-92A0-48B7-9E84-74D1E7556939}" dt="2023-06-07T16:16:53.776" v="2291"/>
          <ac:picMkLst>
            <pc:docMk/>
            <pc:sldMk cId="1020861683" sldId="287"/>
            <ac:picMk id="5" creationId="{02E15CE7-D6C8-F132-A0F4-33BA625090AC}"/>
          </ac:picMkLst>
        </pc:picChg>
        <pc:picChg chg="add del mod">
          <ac:chgData name="Niv Bar-Tov" userId="c9cde682-5cb8-4708-bca1-f996713cf765" providerId="ADAL" clId="{7D485D8E-92A0-48B7-9E84-74D1E7556939}" dt="2023-06-20T12:29:39.077" v="8523" actId="478"/>
          <ac:picMkLst>
            <pc:docMk/>
            <pc:sldMk cId="1020861683" sldId="287"/>
            <ac:picMk id="6" creationId="{0F55653E-2854-EA6F-60D9-51FEE12907AF}"/>
          </ac:picMkLst>
        </pc:picChg>
        <pc:picChg chg="add del mod ord">
          <ac:chgData name="Niv Bar-Tov" userId="c9cde682-5cb8-4708-bca1-f996713cf765" providerId="ADAL" clId="{7D485D8E-92A0-48B7-9E84-74D1E7556939}" dt="2023-06-14T14:36:13.095" v="5769" actId="478"/>
          <ac:picMkLst>
            <pc:docMk/>
            <pc:sldMk cId="1020861683" sldId="287"/>
            <ac:picMk id="7" creationId="{189B76D0-A5E6-0FD6-E25B-3E76596F4755}"/>
          </ac:picMkLst>
        </pc:picChg>
        <pc:picChg chg="add mod">
          <ac:chgData name="Niv Bar-Tov" userId="c9cde682-5cb8-4708-bca1-f996713cf765" providerId="ADAL" clId="{7D485D8E-92A0-48B7-9E84-74D1E7556939}" dt="2023-06-20T12:29:39.207" v="8524"/>
          <ac:picMkLst>
            <pc:docMk/>
            <pc:sldMk cId="1020861683" sldId="287"/>
            <ac:picMk id="7" creationId="{E904C748-9580-23BC-4FFE-F1E76730076E}"/>
          </ac:picMkLst>
        </pc:picChg>
        <pc:picChg chg="add del mod">
          <ac:chgData name="Niv Bar-Tov" userId="c9cde682-5cb8-4708-bca1-f996713cf765" providerId="ADAL" clId="{7D485D8E-92A0-48B7-9E84-74D1E7556939}" dt="2023-06-14T14:40:00.678" v="5807" actId="478"/>
          <ac:picMkLst>
            <pc:docMk/>
            <pc:sldMk cId="1020861683" sldId="287"/>
            <ac:picMk id="8" creationId="{B2682EAD-1A09-1EF6-11F6-6A7BB68621A9}"/>
          </ac:picMkLst>
        </pc:picChg>
        <pc:picChg chg="add mod ord">
          <ac:chgData name="Niv Bar-Tov" userId="c9cde682-5cb8-4708-bca1-f996713cf765" providerId="ADAL" clId="{7D485D8E-92A0-48B7-9E84-74D1E7556939}" dt="2023-06-15T13:22:43.084" v="8055" actId="167"/>
          <ac:picMkLst>
            <pc:docMk/>
            <pc:sldMk cId="1020861683" sldId="287"/>
            <ac:picMk id="9" creationId="{86733534-7B7A-C88C-0D71-38C9C2C02699}"/>
          </ac:picMkLst>
        </pc:picChg>
      </pc:sldChg>
      <pc:sldChg chg="addSp delSp modSp add mod modTransition">
        <pc:chgData name="Niv Bar-Tov" userId="c9cde682-5cb8-4708-bca1-f996713cf765" providerId="ADAL" clId="{7D485D8E-92A0-48B7-9E84-74D1E7556939}" dt="2023-06-20T12:23:18.244" v="8520" actId="1076"/>
        <pc:sldMkLst>
          <pc:docMk/>
          <pc:sldMk cId="3273877844" sldId="288"/>
        </pc:sldMkLst>
        <pc:spChg chg="del mod">
          <ac:chgData name="Niv Bar-Tov" userId="c9cde682-5cb8-4708-bca1-f996713cf765" providerId="ADAL" clId="{7D485D8E-92A0-48B7-9E84-74D1E7556939}" dt="2023-06-12T06:31:20.949" v="2783" actId="478"/>
          <ac:spMkLst>
            <pc:docMk/>
            <pc:sldMk cId="3273877844" sldId="288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22.331" v="8326" actId="20577"/>
          <ac:spMkLst>
            <pc:docMk/>
            <pc:sldMk cId="3273877844" sldId="288"/>
            <ac:spMk id="2" creationId="{077CB220-2D91-0B84-D53E-430CEFB82BF6}"/>
          </ac:spMkLst>
        </pc:spChg>
        <pc:spChg chg="add del mod">
          <ac:chgData name="Niv Bar-Tov" userId="c9cde682-5cb8-4708-bca1-f996713cf765" providerId="ADAL" clId="{7D485D8E-92A0-48B7-9E84-74D1E7556939}" dt="2023-06-06T07:17:13.884" v="904" actId="478"/>
          <ac:spMkLst>
            <pc:docMk/>
            <pc:sldMk cId="3273877844" sldId="288"/>
            <ac:spMk id="3" creationId="{AB811E6D-36A3-24C3-38FF-215291D6B2F6}"/>
          </ac:spMkLst>
        </pc:spChg>
        <pc:spChg chg="add mod">
          <ac:chgData name="Niv Bar-Tov" userId="c9cde682-5cb8-4708-bca1-f996713cf765" providerId="ADAL" clId="{7D485D8E-92A0-48B7-9E84-74D1E7556939}" dt="2023-06-15T13:21:55.818" v="8046"/>
          <ac:spMkLst>
            <pc:docMk/>
            <pc:sldMk cId="3273877844" sldId="288"/>
            <ac:spMk id="4" creationId="{2DFC7A4D-B1DB-B3ED-9D26-6607BF7E22C5}"/>
          </ac:spMkLst>
        </pc:spChg>
        <pc:spChg chg="add del mod">
          <ac:chgData name="Niv Bar-Tov" userId="c9cde682-5cb8-4708-bca1-f996713cf765" providerId="ADAL" clId="{7D485D8E-92A0-48B7-9E84-74D1E7556939}" dt="2023-06-12T06:31:23.524" v="2785" actId="478"/>
          <ac:spMkLst>
            <pc:docMk/>
            <pc:sldMk cId="3273877844" sldId="288"/>
            <ac:spMk id="4" creationId="{E9E362FA-DAE7-E55B-DDA3-A0D8830503D5}"/>
          </ac:spMkLst>
        </pc:spChg>
        <pc:spChg chg="add mod">
          <ac:chgData name="Niv Bar-Tov" userId="c9cde682-5cb8-4708-bca1-f996713cf765" providerId="ADAL" clId="{7D485D8E-92A0-48B7-9E84-74D1E7556939}" dt="2023-06-06T07:17:14.172" v="905"/>
          <ac:spMkLst>
            <pc:docMk/>
            <pc:sldMk cId="3273877844" sldId="288"/>
            <ac:spMk id="5" creationId="{45673CEC-9439-B384-B03A-6BC935E6D378}"/>
          </ac:spMkLst>
        </pc:spChg>
        <pc:spChg chg="add del mod">
          <ac:chgData name="Niv Bar-Tov" userId="c9cde682-5cb8-4708-bca1-f996713cf765" providerId="ADAL" clId="{7D485D8E-92A0-48B7-9E84-74D1E7556939}" dt="2023-06-12T14:15:32.354" v="4857" actId="478"/>
          <ac:spMkLst>
            <pc:docMk/>
            <pc:sldMk cId="3273877844" sldId="288"/>
            <ac:spMk id="7" creationId="{E4AAC92E-8F79-7A6A-084D-35B935F2E874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1" creationId="{090ADC9D-788E-6B37-127C-3603B96EE5A2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2" creationId="{A8EC3C9F-D89F-2CEC-E769-17AFB546E1CA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3" creationId="{E5DC1663-CB86-50E5-EB5E-D98C3912E6D1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4" creationId="{9B2ADC81-6FC9-3254-D069-D807B461AA07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5" creationId="{2CF71517-B660-20FA-A017-3180D1566F09}"/>
          </ac:spMkLst>
        </pc:spChg>
        <pc:spChg chg="add del mod">
          <ac:chgData name="Niv Bar-Tov" userId="c9cde682-5cb8-4708-bca1-f996713cf765" providerId="ADAL" clId="{7D485D8E-92A0-48B7-9E84-74D1E7556939}" dt="2023-06-03T17:07:10.735" v="497"/>
          <ac:spMkLst>
            <pc:docMk/>
            <pc:sldMk cId="3273877844" sldId="288"/>
            <ac:spMk id="16" creationId="{73AC7E01-C747-CD1C-F271-CDAAF18D60D3}"/>
          </ac:spMkLst>
        </pc:spChg>
        <pc:graphicFrameChg chg="add del mod">
          <ac:chgData name="Niv Bar-Tov" userId="c9cde682-5cb8-4708-bca1-f996713cf765" providerId="ADAL" clId="{7D485D8E-92A0-48B7-9E84-74D1E7556939}" dt="2023-06-03T17:07:10.735" v="497"/>
          <ac:graphicFrameMkLst>
            <pc:docMk/>
            <pc:sldMk cId="3273877844" sldId="288"/>
            <ac:graphicFrameMk id="10" creationId="{15981881-423F-F776-F442-B29574256736}"/>
          </ac:graphicFrameMkLst>
        </pc:graphicFrameChg>
        <pc:picChg chg="add mod">
          <ac:chgData name="Niv Bar-Tov" userId="c9cde682-5cb8-4708-bca1-f996713cf765" providerId="ADAL" clId="{7D485D8E-92A0-48B7-9E84-74D1E7556939}" dt="2023-06-20T12:23:18.244" v="8520" actId="1076"/>
          <ac:picMkLst>
            <pc:docMk/>
            <pc:sldMk cId="3273877844" sldId="288"/>
            <ac:picMk id="3" creationId="{4793EBA8-05D1-F409-84B0-1FA96482EF87}"/>
          </ac:picMkLst>
        </pc:picChg>
        <pc:picChg chg="del">
          <ac:chgData name="Niv Bar-Tov" userId="c9cde682-5cb8-4708-bca1-f996713cf765" providerId="ADAL" clId="{7D485D8E-92A0-48B7-9E84-74D1E7556939}" dt="2023-06-03T16:56:06.587" v="469" actId="478"/>
          <ac:picMkLst>
            <pc:docMk/>
            <pc:sldMk cId="3273877844" sldId="288"/>
            <ac:picMk id="4" creationId="{2F1BAF76-16D2-69E0-602F-5B28B2401134}"/>
          </ac:picMkLst>
        </pc:picChg>
        <pc:picChg chg="add del mod">
          <ac:chgData name="Niv Bar-Tov" userId="c9cde682-5cb8-4708-bca1-f996713cf765" providerId="ADAL" clId="{7D485D8E-92A0-48B7-9E84-74D1E7556939}" dt="2023-06-09T11:23:45.768" v="2632" actId="478"/>
          <ac:picMkLst>
            <pc:docMk/>
            <pc:sldMk cId="3273877844" sldId="288"/>
            <ac:picMk id="4" creationId="{4977252C-06CE-988A-14BE-2F8E8091C718}"/>
          </ac:picMkLst>
        </pc:picChg>
        <pc:picChg chg="add del mod modCrop">
          <ac:chgData name="Niv Bar-Tov" userId="c9cde682-5cb8-4708-bca1-f996713cf765" providerId="ADAL" clId="{7D485D8E-92A0-48B7-9E84-74D1E7556939}" dt="2023-06-03T16:56:43.865" v="477" actId="478"/>
          <ac:picMkLst>
            <pc:docMk/>
            <pc:sldMk cId="3273877844" sldId="288"/>
            <ac:picMk id="5" creationId="{F6AF13B9-4B92-4854-2236-DA71C820792D}"/>
          </ac:picMkLst>
        </pc:picChg>
        <pc:picChg chg="add del mod">
          <ac:chgData name="Niv Bar-Tov" userId="c9cde682-5cb8-4708-bca1-f996713cf765" providerId="ADAL" clId="{7D485D8E-92A0-48B7-9E84-74D1E7556939}" dt="2023-06-13T05:43:36.761" v="4985" actId="478"/>
          <ac:picMkLst>
            <pc:docMk/>
            <pc:sldMk cId="3273877844" sldId="288"/>
            <ac:picMk id="6" creationId="{1406F81F-11BC-6364-A639-A62EAE80C506}"/>
          </ac:picMkLst>
        </pc:picChg>
        <pc:picChg chg="add del mod">
          <ac:chgData name="Niv Bar-Tov" userId="c9cde682-5cb8-4708-bca1-f996713cf765" providerId="ADAL" clId="{7D485D8E-92A0-48B7-9E84-74D1E7556939}" dt="2023-06-03T17:00:33.326" v="483" actId="478"/>
          <ac:picMkLst>
            <pc:docMk/>
            <pc:sldMk cId="3273877844" sldId="288"/>
            <ac:picMk id="7" creationId="{051D5EEE-BAF4-2537-809B-AD19F0851993}"/>
          </ac:picMkLst>
        </pc:picChg>
        <pc:picChg chg="add del mod">
          <ac:chgData name="Niv Bar-Tov" userId="c9cde682-5cb8-4708-bca1-f996713cf765" providerId="ADAL" clId="{7D485D8E-92A0-48B7-9E84-74D1E7556939}" dt="2023-06-06T05:51:44.562" v="547" actId="478"/>
          <ac:picMkLst>
            <pc:docMk/>
            <pc:sldMk cId="3273877844" sldId="288"/>
            <ac:picMk id="9" creationId="{C05E6D69-73A0-C940-15D4-F46C75FD6734}"/>
          </ac:picMkLst>
        </pc:picChg>
      </pc:sldChg>
      <pc:sldChg chg="addSp delSp modSp mod modTransition delAnim modAnim modNotesTx">
        <pc:chgData name="Niv Bar-Tov" userId="c9cde682-5cb8-4708-bca1-f996713cf765" providerId="ADAL" clId="{7D485D8E-92A0-48B7-9E84-74D1E7556939}" dt="2023-09-26T04:59:21.670" v="9021" actId="478"/>
        <pc:sldMkLst>
          <pc:docMk/>
          <pc:sldMk cId="3108411997" sldId="289"/>
        </pc:sldMkLst>
        <pc:spChg chg="add del mod">
          <ac:chgData name="Niv Bar-Tov" userId="c9cde682-5cb8-4708-bca1-f996713cf765" providerId="ADAL" clId="{7D485D8E-92A0-48B7-9E84-74D1E7556939}" dt="2023-06-06T07:17:07.664" v="900" actId="478"/>
          <ac:spMkLst>
            <pc:docMk/>
            <pc:sldMk cId="3108411997" sldId="289"/>
            <ac:spMk id="2" creationId="{28586DD7-00A4-0BA7-4729-07D425B05C40}"/>
          </ac:spMkLst>
        </pc:spChg>
        <pc:spChg chg="add mod">
          <ac:chgData name="Niv Bar-Tov" userId="c9cde682-5cb8-4708-bca1-f996713cf765" providerId="ADAL" clId="{7D485D8E-92A0-48B7-9E84-74D1E7556939}" dt="2023-06-20T07:50:19.212" v="8324" actId="20577"/>
          <ac:spMkLst>
            <pc:docMk/>
            <pc:sldMk cId="3108411997" sldId="289"/>
            <ac:spMk id="2" creationId="{CC6BD9D7-64F6-8F46-594D-DB3256062161}"/>
          </ac:spMkLst>
        </pc:spChg>
        <pc:spChg chg="add mod">
          <ac:chgData name="Niv Bar-Tov" userId="c9cde682-5cb8-4708-bca1-f996713cf765" providerId="ADAL" clId="{7D485D8E-92A0-48B7-9E84-74D1E7556939}" dt="2023-06-06T07:17:07.974" v="901"/>
          <ac:spMkLst>
            <pc:docMk/>
            <pc:sldMk cId="3108411997" sldId="289"/>
            <ac:spMk id="3" creationId="{BE076B34-A638-4412-C976-5203F5D614A5}"/>
          </ac:spMkLst>
        </pc:spChg>
        <pc:spChg chg="add del mod">
          <ac:chgData name="Niv Bar-Tov" userId="c9cde682-5cb8-4708-bca1-f996713cf765" providerId="ADAL" clId="{7D485D8E-92A0-48B7-9E84-74D1E7556939}" dt="2023-06-12T05:59:23.334" v="2730" actId="478"/>
          <ac:spMkLst>
            <pc:docMk/>
            <pc:sldMk cId="3108411997" sldId="289"/>
            <ac:spMk id="4" creationId="{AA1710F0-DD55-572A-DC31-1DAE4DDCE37D}"/>
          </ac:spMkLst>
        </pc:spChg>
        <pc:spChg chg="add mod">
          <ac:chgData name="Niv Bar-Tov" userId="c9cde682-5cb8-4708-bca1-f996713cf765" providerId="ADAL" clId="{7D485D8E-92A0-48B7-9E84-74D1E7556939}" dt="2023-06-15T13:21:52.443" v="8045"/>
          <ac:spMkLst>
            <pc:docMk/>
            <pc:sldMk cId="3108411997" sldId="289"/>
            <ac:spMk id="6" creationId="{DD13F4A0-0960-9134-BC81-CD8861251C99}"/>
          </ac:spMkLst>
        </pc:spChg>
        <pc:spChg chg="add del mod">
          <ac:chgData name="Niv Bar-Tov" userId="c9cde682-5cb8-4708-bca1-f996713cf765" providerId="ADAL" clId="{7D485D8E-92A0-48B7-9E84-74D1E7556939}" dt="2023-06-13T07:40:33.551" v="5319" actId="478"/>
          <ac:spMkLst>
            <pc:docMk/>
            <pc:sldMk cId="3108411997" sldId="289"/>
            <ac:spMk id="7" creationId="{C60D3A38-917F-9CA4-8F42-62CCBF09A99A}"/>
          </ac:spMkLst>
        </pc:spChg>
        <pc:spChg chg="add del mod">
          <ac:chgData name="Niv Bar-Tov" userId="c9cde682-5cb8-4708-bca1-f996713cf765" providerId="ADAL" clId="{7D485D8E-92A0-48B7-9E84-74D1E7556939}" dt="2023-06-12T05:59:26.657" v="2731" actId="478"/>
          <ac:spMkLst>
            <pc:docMk/>
            <pc:sldMk cId="3108411997" sldId="289"/>
            <ac:spMk id="9" creationId="{78DFB81F-EE4D-C094-5BF7-1C73758EE084}"/>
          </ac:spMkLst>
        </pc:spChg>
        <pc:picChg chg="add del mod">
          <ac:chgData name="Niv Bar-Tov" userId="c9cde682-5cb8-4708-bca1-f996713cf765" providerId="ADAL" clId="{7D485D8E-92A0-48B7-9E84-74D1E7556939}" dt="2023-06-06T05:52:07.102" v="554" actId="478"/>
          <ac:picMkLst>
            <pc:docMk/>
            <pc:sldMk cId="3108411997" sldId="289"/>
            <ac:picMk id="3" creationId="{C628B1DA-7E26-D6EA-9D90-9D1B26E2C068}"/>
          </ac:picMkLst>
        </pc:picChg>
        <pc:picChg chg="add mod">
          <ac:chgData name="Niv Bar-Tov" userId="c9cde682-5cb8-4708-bca1-f996713cf765" providerId="ADAL" clId="{7D485D8E-92A0-48B7-9E84-74D1E7556939}" dt="2023-06-13T07:40:41.685" v="5321" actId="1076"/>
          <ac:picMkLst>
            <pc:docMk/>
            <pc:sldMk cId="3108411997" sldId="289"/>
            <ac:picMk id="4" creationId="{32055640-1CDD-42B7-E58F-46F44CC12B03}"/>
          </ac:picMkLst>
        </pc:picChg>
        <pc:picChg chg="add del mod">
          <ac:chgData name="Niv Bar-Tov" userId="c9cde682-5cb8-4708-bca1-f996713cf765" providerId="ADAL" clId="{7D485D8E-92A0-48B7-9E84-74D1E7556939}" dt="2023-09-26T04:57:04.584" v="9018" actId="21"/>
          <ac:picMkLst>
            <pc:docMk/>
            <pc:sldMk cId="3108411997" sldId="289"/>
            <ac:picMk id="5" creationId="{06BC3357-D0DE-5059-1873-7416E37D43A0}"/>
          </ac:picMkLst>
        </pc:picChg>
        <pc:picChg chg="add del mod">
          <ac:chgData name="Niv Bar-Tov" userId="c9cde682-5cb8-4708-bca1-f996713cf765" providerId="ADAL" clId="{7D485D8E-92A0-48B7-9E84-74D1E7556939}" dt="2023-06-13T07:39:01.878" v="5313" actId="478"/>
          <ac:picMkLst>
            <pc:docMk/>
            <pc:sldMk cId="3108411997" sldId="289"/>
            <ac:picMk id="5" creationId="{11C3976F-4904-3D91-893F-574004299BEC}"/>
          </ac:picMkLst>
        </pc:picChg>
        <pc:picChg chg="add del mod">
          <ac:chgData name="Niv Bar-Tov" userId="c9cde682-5cb8-4708-bca1-f996713cf765" providerId="ADAL" clId="{7D485D8E-92A0-48B7-9E84-74D1E7556939}" dt="2023-06-20T07:35:40.946" v="8173" actId="478"/>
          <ac:picMkLst>
            <pc:docMk/>
            <pc:sldMk cId="3108411997" sldId="289"/>
            <ac:picMk id="5" creationId="{54591635-11F9-C7D5-8453-85AFCBDC1C39}"/>
          </ac:picMkLst>
        </pc:picChg>
        <pc:picChg chg="add del mod">
          <ac:chgData name="Niv Bar-Tov" userId="c9cde682-5cb8-4708-bca1-f996713cf765" providerId="ADAL" clId="{7D485D8E-92A0-48B7-9E84-74D1E7556939}" dt="2023-06-12T05:58:32.695" v="2720" actId="478"/>
          <ac:picMkLst>
            <pc:docMk/>
            <pc:sldMk cId="3108411997" sldId="289"/>
            <ac:picMk id="6" creationId="{C7258D94-B4D4-56DB-1A73-9A75F05127BF}"/>
          </ac:picMkLst>
        </pc:picChg>
        <pc:picChg chg="add del mod">
          <ac:chgData name="Niv Bar-Tov" userId="c9cde682-5cb8-4708-bca1-f996713cf765" providerId="ADAL" clId="{7D485D8E-92A0-48B7-9E84-74D1E7556939}" dt="2023-09-26T04:57:04.584" v="9018" actId="21"/>
          <ac:picMkLst>
            <pc:docMk/>
            <pc:sldMk cId="3108411997" sldId="289"/>
            <ac:picMk id="7" creationId="{0B7B07F9-21FF-ED5C-AAEE-D7C3498620F7}"/>
          </ac:picMkLst>
        </pc:picChg>
        <pc:picChg chg="add mod">
          <ac:chgData name="Niv Bar-Tov" userId="c9cde682-5cb8-4708-bca1-f996713cf765" providerId="ADAL" clId="{7D485D8E-92A0-48B7-9E84-74D1E7556939}" dt="2023-06-20T07:35:58.128" v="8178" actId="14100"/>
          <ac:picMkLst>
            <pc:docMk/>
            <pc:sldMk cId="3108411997" sldId="289"/>
            <ac:picMk id="8" creationId="{9CD22751-4CC0-B718-ECA3-362A43295F42}"/>
          </ac:picMkLst>
        </pc:picChg>
        <pc:picChg chg="add del mod">
          <ac:chgData name="Niv Bar-Tov" userId="c9cde682-5cb8-4708-bca1-f996713cf765" providerId="ADAL" clId="{7D485D8E-92A0-48B7-9E84-74D1E7556939}" dt="2023-09-26T04:59:21.670" v="9021" actId="478"/>
          <ac:picMkLst>
            <pc:docMk/>
            <pc:sldMk cId="3108411997" sldId="289"/>
            <ac:picMk id="9" creationId="{E69FCA02-0815-BA7D-BE20-187C6F9D9D3C}"/>
          </ac:picMkLst>
        </pc:picChg>
        <pc:picChg chg="add mod">
          <ac:chgData name="Niv Bar-Tov" userId="c9cde682-5cb8-4708-bca1-f996713cf765" providerId="ADAL" clId="{7D485D8E-92A0-48B7-9E84-74D1E7556939}" dt="2023-06-17T20:08:07.142" v="8103" actId="14100"/>
          <ac:picMkLst>
            <pc:docMk/>
            <pc:sldMk cId="3108411997" sldId="289"/>
            <ac:picMk id="11" creationId="{5438C24A-4A18-BEFB-D43B-F0D04FC46EDF}"/>
          </ac:picMkLst>
        </pc:picChg>
        <pc:picChg chg="del">
          <ac:chgData name="Niv Bar-Tov" userId="c9cde682-5cb8-4708-bca1-f996713cf765" providerId="ADAL" clId="{7D485D8E-92A0-48B7-9E84-74D1E7556939}" dt="2023-06-06T05:39:36.475" v="505" actId="478"/>
          <ac:picMkLst>
            <pc:docMk/>
            <pc:sldMk cId="3108411997" sldId="289"/>
            <ac:picMk id="15" creationId="{40863E31-7021-6059-D1AD-C6902F9914EE}"/>
          </ac:picMkLst>
        </pc:picChg>
      </pc:sldChg>
      <pc:sldChg chg="addSp delSp modSp del mod modNotesTx">
        <pc:chgData name="Niv Bar-Tov" userId="c9cde682-5cb8-4708-bca1-f996713cf765" providerId="ADAL" clId="{7D485D8E-92A0-48B7-9E84-74D1E7556939}" dt="2023-06-12T05:58:40.714" v="2721" actId="47"/>
        <pc:sldMkLst>
          <pc:docMk/>
          <pc:sldMk cId="1627499967" sldId="290"/>
        </pc:sldMkLst>
        <pc:spChg chg="add del mod">
          <ac:chgData name="Niv Bar-Tov" userId="c9cde682-5cb8-4708-bca1-f996713cf765" providerId="ADAL" clId="{7D485D8E-92A0-48B7-9E84-74D1E7556939}" dt="2023-06-06T07:17:10.529" v="902" actId="478"/>
          <ac:spMkLst>
            <pc:docMk/>
            <pc:sldMk cId="1627499967" sldId="290"/>
            <ac:spMk id="2" creationId="{25410C81-8329-5E60-4D6A-E8A9903584E8}"/>
          </ac:spMkLst>
        </pc:spChg>
        <pc:spChg chg="add mod">
          <ac:chgData name="Niv Bar-Tov" userId="c9cde682-5cb8-4708-bca1-f996713cf765" providerId="ADAL" clId="{7D485D8E-92A0-48B7-9E84-74D1E7556939}" dt="2023-06-06T07:17:10.727" v="903"/>
          <ac:spMkLst>
            <pc:docMk/>
            <pc:sldMk cId="1627499967" sldId="290"/>
            <ac:spMk id="3" creationId="{954AC9BD-03E0-6992-62B6-76C87D49F037}"/>
          </ac:spMkLst>
        </pc:spChg>
        <pc:spChg chg="add mod">
          <ac:chgData name="Niv Bar-Tov" userId="c9cde682-5cb8-4708-bca1-f996713cf765" providerId="ADAL" clId="{7D485D8E-92A0-48B7-9E84-74D1E7556939}" dt="2023-06-06T05:40:29.767" v="539"/>
          <ac:spMkLst>
            <pc:docMk/>
            <pc:sldMk cId="1627499967" sldId="290"/>
            <ac:spMk id="5" creationId="{A37C5098-1BE9-C104-E95A-62B59E048A68}"/>
          </ac:spMkLst>
        </pc:spChg>
        <pc:picChg chg="add del mod">
          <ac:chgData name="Niv Bar-Tov" userId="c9cde682-5cb8-4708-bca1-f996713cf765" providerId="ADAL" clId="{7D485D8E-92A0-48B7-9E84-74D1E7556939}" dt="2023-06-06T05:52:25.672" v="560" actId="478"/>
          <ac:picMkLst>
            <pc:docMk/>
            <pc:sldMk cId="1627499967" sldId="290"/>
            <ac:picMk id="3" creationId="{86857EEB-6C08-7192-7BA5-60F6BB181F8E}"/>
          </ac:picMkLst>
        </pc:picChg>
        <pc:picChg chg="del">
          <ac:chgData name="Niv Bar-Tov" userId="c9cde682-5cb8-4708-bca1-f996713cf765" providerId="ADAL" clId="{7D485D8E-92A0-48B7-9E84-74D1E7556939}" dt="2023-06-06T05:39:34.961" v="504" actId="478"/>
          <ac:picMkLst>
            <pc:docMk/>
            <pc:sldMk cId="1627499967" sldId="290"/>
            <ac:picMk id="4" creationId="{C67A0386-431B-66D6-EB40-28A8F5704DF7}"/>
          </ac:picMkLst>
        </pc:picChg>
        <pc:picChg chg="add mod">
          <ac:chgData name="Niv Bar-Tov" userId="c9cde682-5cb8-4708-bca1-f996713cf765" providerId="ADAL" clId="{7D485D8E-92A0-48B7-9E84-74D1E7556939}" dt="2023-06-06T05:52:39.898" v="565" actId="1076"/>
          <ac:picMkLst>
            <pc:docMk/>
            <pc:sldMk cId="1627499967" sldId="290"/>
            <ac:picMk id="7" creationId="{AFAF1F1C-125C-2A87-ED78-E5B32815F2E1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47:52.204" v="8256" actId="20577"/>
        <pc:sldMkLst>
          <pc:docMk/>
          <pc:sldMk cId="3041724822" sldId="291"/>
        </pc:sldMkLst>
        <pc:spChg chg="mod">
          <ac:chgData name="Niv Bar-Tov" userId="c9cde682-5cb8-4708-bca1-f996713cf765" providerId="ADAL" clId="{7D485D8E-92A0-48B7-9E84-74D1E7556939}" dt="2023-06-15T13:19:20.296" v="8014"/>
          <ac:spMkLst>
            <pc:docMk/>
            <pc:sldMk cId="3041724822" sldId="291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15T13:27:48.625" v="8080"/>
          <ac:spMkLst>
            <pc:docMk/>
            <pc:sldMk cId="3041724822" sldId="291"/>
            <ac:spMk id="3" creationId="{7FE1CFB1-0296-AA70-309A-3FE648D15356}"/>
          </ac:spMkLst>
        </pc:spChg>
        <pc:spChg chg="add del mod">
          <ac:chgData name="Niv Bar-Tov" userId="c9cde682-5cb8-4708-bca1-f996713cf765" providerId="ADAL" clId="{7D485D8E-92A0-48B7-9E84-74D1E7556939}" dt="2023-06-06T07:16:29.671" v="880" actId="478"/>
          <ac:spMkLst>
            <pc:docMk/>
            <pc:sldMk cId="3041724822" sldId="291"/>
            <ac:spMk id="3" creationId="{EDA9A360-3F11-D51F-C74B-10BAA3328C94}"/>
          </ac:spMkLst>
        </pc:spChg>
        <pc:spChg chg="add mod">
          <ac:chgData name="Niv Bar-Tov" userId="c9cde682-5cb8-4708-bca1-f996713cf765" providerId="ADAL" clId="{7D485D8E-92A0-48B7-9E84-74D1E7556939}" dt="2023-06-06T07:16:29.941" v="881"/>
          <ac:spMkLst>
            <pc:docMk/>
            <pc:sldMk cId="3041724822" sldId="291"/>
            <ac:spMk id="4" creationId="{86508379-6315-5AF4-40D6-A8A720675B1F}"/>
          </ac:spMkLst>
        </pc:spChg>
        <pc:spChg chg="add mod">
          <ac:chgData name="Niv Bar-Tov" userId="c9cde682-5cb8-4708-bca1-f996713cf765" providerId="ADAL" clId="{7D485D8E-92A0-48B7-9E84-74D1E7556939}" dt="2023-06-20T07:47:52.204" v="8256" actId="20577"/>
          <ac:spMkLst>
            <pc:docMk/>
            <pc:sldMk cId="3041724822" sldId="291"/>
            <ac:spMk id="5" creationId="{7CC1632B-2399-327B-1E64-1E40DC14AC6F}"/>
          </ac:spMkLst>
        </pc:spChg>
      </pc:sldChg>
      <pc:sldChg chg="del">
        <pc:chgData name="Niv Bar-Tov" userId="c9cde682-5cb8-4708-bca1-f996713cf765" providerId="ADAL" clId="{7D485D8E-92A0-48B7-9E84-74D1E7556939}" dt="2023-06-06T07:49:08.174" v="1615" actId="47"/>
        <pc:sldMkLst>
          <pc:docMk/>
          <pc:sldMk cId="4037702851" sldId="292"/>
        </pc:sldMkLst>
      </pc:sldChg>
      <pc:sldChg chg="del">
        <pc:chgData name="Niv Bar-Tov" userId="c9cde682-5cb8-4708-bca1-f996713cf765" providerId="ADAL" clId="{7D485D8E-92A0-48B7-9E84-74D1E7556939}" dt="2023-06-06T07:48:41.828" v="1599" actId="47"/>
        <pc:sldMkLst>
          <pc:docMk/>
          <pc:sldMk cId="3293996057" sldId="293"/>
        </pc:sldMkLst>
      </pc:sldChg>
      <pc:sldChg chg="addSp delSp modSp add mod ord modTransition">
        <pc:chgData name="Niv Bar-Tov" userId="c9cde682-5cb8-4708-bca1-f996713cf765" providerId="ADAL" clId="{7D485D8E-92A0-48B7-9E84-74D1E7556939}" dt="2023-06-20T12:26:49.057" v="8522" actId="1076"/>
        <pc:sldMkLst>
          <pc:docMk/>
          <pc:sldMk cId="857425330" sldId="294"/>
        </pc:sldMkLst>
        <pc:spChg chg="del">
          <ac:chgData name="Niv Bar-Tov" userId="c9cde682-5cb8-4708-bca1-f996713cf765" providerId="ADAL" clId="{7D485D8E-92A0-48B7-9E84-74D1E7556939}" dt="2023-06-06T07:10:45.847" v="824" actId="478"/>
          <ac:spMkLst>
            <pc:docMk/>
            <pc:sldMk cId="857425330" sldId="294"/>
            <ac:spMk id="2" creationId="{06E3BF81-3DFF-3540-62C7-0DBABC60502F}"/>
          </ac:spMkLst>
        </pc:spChg>
        <pc:spChg chg="del">
          <ac:chgData name="Niv Bar-Tov" userId="c9cde682-5cb8-4708-bca1-f996713cf765" providerId="ADAL" clId="{7D485D8E-92A0-48B7-9E84-74D1E7556939}" dt="2023-06-06T07:10:44.384" v="823" actId="478"/>
          <ac:spMkLst>
            <pc:docMk/>
            <pc:sldMk cId="857425330" sldId="294"/>
            <ac:spMk id="3" creationId="{97A6C8C1-EAA4-1CC6-E1BD-F0DCC86D1222}"/>
          </ac:spMkLst>
        </pc:spChg>
        <pc:spChg chg="add del mod">
          <ac:chgData name="Niv Bar-Tov" userId="c9cde682-5cb8-4708-bca1-f996713cf765" providerId="ADAL" clId="{7D485D8E-92A0-48B7-9E84-74D1E7556939}" dt="2023-06-06T07:10:49.247" v="826" actId="478"/>
          <ac:spMkLst>
            <pc:docMk/>
            <pc:sldMk cId="857425330" sldId="294"/>
            <ac:spMk id="5" creationId="{7EFD141B-B844-3F1F-206E-C58A7496ED48}"/>
          </ac:spMkLst>
        </pc:spChg>
        <pc:spChg chg="add del mod">
          <ac:chgData name="Niv Bar-Tov" userId="c9cde682-5cb8-4708-bca1-f996713cf765" providerId="ADAL" clId="{7D485D8E-92A0-48B7-9E84-74D1E7556939}" dt="2023-06-06T07:10:47.201" v="825" actId="478"/>
          <ac:spMkLst>
            <pc:docMk/>
            <pc:sldMk cId="857425330" sldId="294"/>
            <ac:spMk id="7" creationId="{31C2737C-BC3B-68EE-EA46-201731F6BBA4}"/>
          </ac:spMkLst>
        </pc:spChg>
        <pc:spChg chg="add mod">
          <ac:chgData name="Niv Bar-Tov" userId="c9cde682-5cb8-4708-bca1-f996713cf765" providerId="ADAL" clId="{7D485D8E-92A0-48B7-9E84-74D1E7556939}" dt="2023-06-15T13:17:57.782" v="8004"/>
          <ac:spMkLst>
            <pc:docMk/>
            <pc:sldMk cId="857425330" sldId="294"/>
            <ac:spMk id="10" creationId="{443CCE99-3E80-6FDF-F68E-14AAB5626577}"/>
          </ac:spMkLst>
        </pc:spChg>
        <pc:spChg chg="add mod">
          <ac:chgData name="Niv Bar-Tov" userId="c9cde682-5cb8-4708-bca1-f996713cf765" providerId="ADAL" clId="{7D485D8E-92A0-48B7-9E84-74D1E7556939}" dt="2023-06-15T13:18:01.583" v="8005"/>
          <ac:spMkLst>
            <pc:docMk/>
            <pc:sldMk cId="857425330" sldId="294"/>
            <ac:spMk id="11" creationId="{18D733D9-7FAE-7432-1D33-0A14E5E55929}"/>
          </ac:spMkLst>
        </pc:spChg>
        <pc:spChg chg="add mod">
          <ac:chgData name="Niv Bar-Tov" userId="c9cde682-5cb8-4708-bca1-f996713cf765" providerId="ADAL" clId="{7D485D8E-92A0-48B7-9E84-74D1E7556939}" dt="2023-06-15T13:18:19.134" v="8006"/>
          <ac:spMkLst>
            <pc:docMk/>
            <pc:sldMk cId="857425330" sldId="294"/>
            <ac:spMk id="12" creationId="{0C6CC5CC-834C-39FB-D982-4F2A254751E1}"/>
          </ac:spMkLst>
        </pc:spChg>
        <pc:spChg chg="add del mod ord">
          <ac:chgData name="Niv Bar-Tov" userId="c9cde682-5cb8-4708-bca1-f996713cf765" providerId="ADAL" clId="{7D485D8E-92A0-48B7-9E84-74D1E7556939}" dt="2023-06-06T07:16:20.871" v="876" actId="478"/>
          <ac:spMkLst>
            <pc:docMk/>
            <pc:sldMk cId="857425330" sldId="294"/>
            <ac:spMk id="16" creationId="{E4C237F0-C1F7-389B-4217-70F929932044}"/>
          </ac:spMkLst>
        </pc:spChg>
        <pc:spChg chg="add mod">
          <ac:chgData name="Niv Bar-Tov" userId="c9cde682-5cb8-4708-bca1-f996713cf765" providerId="ADAL" clId="{7D485D8E-92A0-48B7-9E84-74D1E7556939}" dt="2023-06-06T07:18:34.310" v="943" actId="1076"/>
          <ac:spMkLst>
            <pc:docMk/>
            <pc:sldMk cId="857425330" sldId="294"/>
            <ac:spMk id="19" creationId="{200FA29E-2A5E-E52F-37CD-AD6164B40CE5}"/>
          </ac:spMkLst>
        </pc:spChg>
        <pc:picChg chg="add del mod">
          <ac:chgData name="Niv Bar-Tov" userId="c9cde682-5cb8-4708-bca1-f996713cf765" providerId="ADAL" clId="{7D485D8E-92A0-48B7-9E84-74D1E7556939}" dt="2023-06-14T20:46:35.923" v="7788" actId="478"/>
          <ac:picMkLst>
            <pc:docMk/>
            <pc:sldMk cId="857425330" sldId="294"/>
            <ac:picMk id="2" creationId="{08974876-7A2D-3EAD-4BA9-3D283D9A0050}"/>
          </ac:picMkLst>
        </pc:picChg>
        <pc:picChg chg="add del mod ord">
          <ac:chgData name="Niv Bar-Tov" userId="c9cde682-5cb8-4708-bca1-f996713cf765" providerId="ADAL" clId="{7D485D8E-92A0-48B7-9E84-74D1E7556939}" dt="2023-06-14T14:39:56.374" v="5806" actId="478"/>
          <ac:picMkLst>
            <pc:docMk/>
            <pc:sldMk cId="857425330" sldId="294"/>
            <ac:picMk id="3" creationId="{AB55F0C4-87EA-9138-E9AC-B4F67EF57622}"/>
          </ac:picMkLst>
        </pc:picChg>
        <pc:picChg chg="add del mod">
          <ac:chgData name="Niv Bar-Tov" userId="c9cde682-5cb8-4708-bca1-f996713cf765" providerId="ADAL" clId="{7D485D8E-92A0-48B7-9E84-74D1E7556939}" dt="2023-06-14T20:21:04.121" v="7628" actId="478"/>
          <ac:picMkLst>
            <pc:docMk/>
            <pc:sldMk cId="857425330" sldId="294"/>
            <ac:picMk id="3" creationId="{ED692C26-B805-6C6A-121C-CF80009F16ED}"/>
          </ac:picMkLst>
        </pc:picChg>
        <pc:picChg chg="add mod">
          <ac:chgData name="Niv Bar-Tov" userId="c9cde682-5cb8-4708-bca1-f996713cf765" providerId="ADAL" clId="{7D485D8E-92A0-48B7-9E84-74D1E7556939}" dt="2023-06-06T07:19:46.350" v="959" actId="1037"/>
          <ac:picMkLst>
            <pc:docMk/>
            <pc:sldMk cId="857425330" sldId="294"/>
            <ac:picMk id="13" creationId="{126B0A50-7F48-A068-3D18-9575EEA953EB}"/>
          </ac:picMkLst>
        </pc:picChg>
        <pc:picChg chg="add mod">
          <ac:chgData name="Niv Bar-Tov" userId="c9cde682-5cb8-4708-bca1-f996713cf765" providerId="ADAL" clId="{7D485D8E-92A0-48B7-9E84-74D1E7556939}" dt="2023-06-06T07:19:25.707" v="955" actId="1076"/>
          <ac:picMkLst>
            <pc:docMk/>
            <pc:sldMk cId="857425330" sldId="294"/>
            <ac:picMk id="14" creationId="{2B6500BC-BA63-8390-07BB-24DAAA5C7CAA}"/>
          </ac:picMkLst>
        </pc:picChg>
        <pc:picChg chg="add mod">
          <ac:chgData name="Niv Bar-Tov" userId="c9cde682-5cb8-4708-bca1-f996713cf765" providerId="ADAL" clId="{7D485D8E-92A0-48B7-9E84-74D1E7556939}" dt="2023-06-20T12:26:49.057" v="8522" actId="1076"/>
          <ac:picMkLst>
            <pc:docMk/>
            <pc:sldMk cId="857425330" sldId="294"/>
            <ac:picMk id="15" creationId="{FC54E7AD-AC52-D0CA-4E3E-F0AEA7667261}"/>
          </ac:picMkLst>
        </pc:picChg>
        <pc:cxnChg chg="add del">
          <ac:chgData name="Niv Bar-Tov" userId="c9cde682-5cb8-4708-bca1-f996713cf765" providerId="ADAL" clId="{7D485D8E-92A0-48B7-9E84-74D1E7556939}" dt="2023-06-06T07:12:55.690" v="828" actId="478"/>
          <ac:cxnSpMkLst>
            <pc:docMk/>
            <pc:sldMk cId="857425330" sldId="294"/>
            <ac:cxnSpMk id="9" creationId="{BBDC3CB0-E43B-9F9C-1B06-FAA3655474EC}"/>
          </ac:cxnSpMkLst>
        </pc:cxnChg>
        <pc:cxnChg chg="add mod">
          <ac:chgData name="Niv Bar-Tov" userId="c9cde682-5cb8-4708-bca1-f996713cf765" providerId="ADAL" clId="{7D485D8E-92A0-48B7-9E84-74D1E7556939}" dt="2023-06-06T07:19:11.167" v="953" actId="1076"/>
          <ac:cxnSpMkLst>
            <pc:docMk/>
            <pc:sldMk cId="857425330" sldId="294"/>
            <ac:cxnSpMk id="17" creationId="{26DEB64C-3F62-18FC-954B-375D72BC8E5D}"/>
          </ac:cxnSpMkLst>
        </pc:cxnChg>
      </pc:sldChg>
      <pc:sldChg chg="addSp delSp modSp add mod ord modTransition">
        <pc:chgData name="Niv Bar-Tov" userId="c9cde682-5cb8-4708-bca1-f996713cf765" providerId="ADAL" clId="{7D485D8E-92A0-48B7-9E84-74D1E7556939}" dt="2023-06-20T07:48:34.145" v="8269" actId="20577"/>
        <pc:sldMkLst>
          <pc:docMk/>
          <pc:sldMk cId="1096466265" sldId="295"/>
        </pc:sldMkLst>
        <pc:spChg chg="add mod">
          <ac:chgData name="Niv Bar-Tov" userId="c9cde682-5cb8-4708-bca1-f996713cf765" providerId="ADAL" clId="{7D485D8E-92A0-48B7-9E84-74D1E7556939}" dt="2023-06-20T07:48:34.145" v="8269" actId="20577"/>
          <ac:spMkLst>
            <pc:docMk/>
            <pc:sldMk cId="1096466265" sldId="295"/>
            <ac:spMk id="2" creationId="{E97A2827-CF01-7638-988E-04D08A861EEF}"/>
          </ac:spMkLst>
        </pc:spChg>
        <pc:spChg chg="mod">
          <ac:chgData name="Niv Bar-Tov" userId="c9cde682-5cb8-4708-bca1-f996713cf765" providerId="ADAL" clId="{7D485D8E-92A0-48B7-9E84-74D1E7556939}" dt="2023-06-15T13:20:35.620" v="8028"/>
          <ac:spMkLst>
            <pc:docMk/>
            <pc:sldMk cId="1096466265" sldId="295"/>
            <ac:spMk id="10" creationId="{443CCE99-3E80-6FDF-F68E-14AAB5626577}"/>
          </ac:spMkLst>
        </pc:spChg>
        <pc:spChg chg="del">
          <ac:chgData name="Niv Bar-Tov" userId="c9cde682-5cb8-4708-bca1-f996713cf765" providerId="ADAL" clId="{7D485D8E-92A0-48B7-9E84-74D1E7556939}" dt="2023-06-06T07:44:48.041" v="1393" actId="478"/>
          <ac:spMkLst>
            <pc:docMk/>
            <pc:sldMk cId="1096466265" sldId="295"/>
            <ac:spMk id="11" creationId="{18D733D9-7FAE-7432-1D33-0A14E5E55929}"/>
          </ac:spMkLst>
        </pc:spChg>
        <pc:spChg chg="del">
          <ac:chgData name="Niv Bar-Tov" userId="c9cde682-5cb8-4708-bca1-f996713cf765" providerId="ADAL" clId="{7D485D8E-92A0-48B7-9E84-74D1E7556939}" dt="2023-06-06T07:44:45.516" v="1392" actId="478"/>
          <ac:spMkLst>
            <pc:docMk/>
            <pc:sldMk cId="1096466265" sldId="295"/>
            <ac:spMk id="12" creationId="{0C6CC5CC-834C-39FB-D982-4F2A254751E1}"/>
          </ac:spMkLst>
        </pc:spChg>
        <pc:picChg chg="del">
          <ac:chgData name="Niv Bar-Tov" userId="c9cde682-5cb8-4708-bca1-f996713cf765" providerId="ADAL" clId="{7D485D8E-92A0-48B7-9E84-74D1E7556939}" dt="2023-06-06T07:44:43.607" v="1390" actId="478"/>
          <ac:picMkLst>
            <pc:docMk/>
            <pc:sldMk cId="1096466265" sldId="295"/>
            <ac:picMk id="13" creationId="{126B0A50-7F48-A068-3D18-9575EEA953EB}"/>
          </ac:picMkLst>
        </pc:picChg>
        <pc:picChg chg="del">
          <ac:chgData name="Niv Bar-Tov" userId="c9cde682-5cb8-4708-bca1-f996713cf765" providerId="ADAL" clId="{7D485D8E-92A0-48B7-9E84-74D1E7556939}" dt="2023-06-06T07:44:44.230" v="1391" actId="478"/>
          <ac:picMkLst>
            <pc:docMk/>
            <pc:sldMk cId="1096466265" sldId="295"/>
            <ac:picMk id="14" creationId="{2B6500BC-BA63-8390-07BB-24DAAA5C7CAA}"/>
          </ac:picMkLst>
        </pc:picChg>
        <pc:picChg chg="del">
          <ac:chgData name="Niv Bar-Tov" userId="c9cde682-5cb8-4708-bca1-f996713cf765" providerId="ADAL" clId="{7D485D8E-92A0-48B7-9E84-74D1E7556939}" dt="2023-06-06T07:44:42.682" v="1389" actId="478"/>
          <ac:picMkLst>
            <pc:docMk/>
            <pc:sldMk cId="1096466265" sldId="295"/>
            <ac:picMk id="15" creationId="{FC54E7AD-AC52-D0CA-4E3E-F0AEA7667261}"/>
          </ac:picMkLst>
        </pc:picChg>
        <pc:cxnChg chg="mod">
          <ac:chgData name="Niv Bar-Tov" userId="c9cde682-5cb8-4708-bca1-f996713cf765" providerId="ADAL" clId="{7D485D8E-92A0-48B7-9E84-74D1E7556939}" dt="2023-06-06T07:45:14.241" v="1442" actId="1035"/>
          <ac:cxnSpMkLst>
            <pc:docMk/>
            <pc:sldMk cId="1096466265" sldId="295"/>
            <ac:cxnSpMk id="17" creationId="{26DEB64C-3F62-18FC-954B-375D72BC8E5D}"/>
          </ac:cxnSpMkLst>
        </pc:cxnChg>
      </pc:sldChg>
      <pc:sldChg chg="addSp modSp add mod ord modTransition">
        <pc:chgData name="Niv Bar-Tov" userId="c9cde682-5cb8-4708-bca1-f996713cf765" providerId="ADAL" clId="{7D485D8E-92A0-48B7-9E84-74D1E7556939}" dt="2023-06-20T07:49:40.673" v="8306" actId="20577"/>
        <pc:sldMkLst>
          <pc:docMk/>
          <pc:sldMk cId="405268559" sldId="296"/>
        </pc:sldMkLst>
        <pc:spChg chg="add mod">
          <ac:chgData name="Niv Bar-Tov" userId="c9cde682-5cb8-4708-bca1-f996713cf765" providerId="ADAL" clId="{7D485D8E-92A0-48B7-9E84-74D1E7556939}" dt="2023-06-20T07:49:40.673" v="8306" actId="20577"/>
          <ac:spMkLst>
            <pc:docMk/>
            <pc:sldMk cId="405268559" sldId="296"/>
            <ac:spMk id="2" creationId="{632CD793-53FA-33FB-B6C6-CFCC0A6025B0}"/>
          </ac:spMkLst>
        </pc:spChg>
        <pc:spChg chg="mod">
          <ac:chgData name="Niv Bar-Tov" userId="c9cde682-5cb8-4708-bca1-f996713cf765" providerId="ADAL" clId="{7D485D8E-92A0-48B7-9E84-74D1E7556939}" dt="2023-06-15T13:21:13.361" v="8035"/>
          <ac:spMkLst>
            <pc:docMk/>
            <pc:sldMk cId="405268559" sldId="296"/>
            <ac:spMk id="10" creationId="{443CCE99-3E80-6FDF-F68E-14AAB5626577}"/>
          </ac:spMkLst>
        </pc:spChg>
      </pc:sldChg>
      <pc:sldChg chg="addSp modSp add mod ord modTransition">
        <pc:chgData name="Niv Bar-Tov" userId="c9cde682-5cb8-4708-bca1-f996713cf765" providerId="ADAL" clId="{7D485D8E-92A0-48B7-9E84-74D1E7556939}" dt="2023-06-20T07:50:45.251" v="8342" actId="20577"/>
        <pc:sldMkLst>
          <pc:docMk/>
          <pc:sldMk cId="1075235628" sldId="297"/>
        </pc:sldMkLst>
        <pc:spChg chg="mod">
          <ac:chgData name="Niv Bar-Tov" userId="c9cde682-5cb8-4708-bca1-f996713cf765" providerId="ADAL" clId="{7D485D8E-92A0-48B7-9E84-74D1E7556939}" dt="2023-06-15T13:22:37.540" v="8054"/>
          <ac:spMkLst>
            <pc:docMk/>
            <pc:sldMk cId="1075235628" sldId="297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45.251" v="8342" actId="20577"/>
          <ac:spMkLst>
            <pc:docMk/>
            <pc:sldMk cId="1075235628" sldId="297"/>
            <ac:spMk id="3" creationId="{3E3ED55C-D2FE-FE6A-35D4-5437DB8DAD9F}"/>
          </ac:spMkLst>
        </pc:spChg>
        <pc:spChg chg="mod">
          <ac:chgData name="Niv Bar-Tov" userId="c9cde682-5cb8-4708-bca1-f996713cf765" providerId="ADAL" clId="{7D485D8E-92A0-48B7-9E84-74D1E7556939}" dt="2023-06-15T13:17:15.472" v="8003" actId="20577"/>
          <ac:spMkLst>
            <pc:docMk/>
            <pc:sldMk cId="1075235628" sldId="297"/>
            <ac:spMk id="5" creationId="{F5A15B78-9185-B799-877C-E80120B0290B}"/>
          </ac:spMkLst>
        </pc:spChg>
      </pc:sldChg>
      <pc:sldChg chg="modSp add del mod">
        <pc:chgData name="Niv Bar-Tov" userId="c9cde682-5cb8-4708-bca1-f996713cf765" providerId="ADAL" clId="{7D485D8E-92A0-48B7-9E84-74D1E7556939}" dt="2023-06-14T15:41:09.103" v="7460" actId="47"/>
        <pc:sldMkLst>
          <pc:docMk/>
          <pc:sldMk cId="1878063075" sldId="298"/>
        </pc:sldMkLst>
        <pc:spChg chg="mod">
          <ac:chgData name="Niv Bar-Tov" userId="c9cde682-5cb8-4708-bca1-f996713cf765" providerId="ADAL" clId="{7D485D8E-92A0-48B7-9E84-74D1E7556939}" dt="2023-06-06T07:46:07.857" v="1477" actId="20577"/>
          <ac:spMkLst>
            <pc:docMk/>
            <pc:sldMk cId="1878063075" sldId="298"/>
            <ac:spMk id="2" creationId="{06E3BF81-3DFF-3540-62C7-0DBABC60502F}"/>
          </ac:spMkLst>
        </pc:spChg>
        <pc:spChg chg="mod">
          <ac:chgData name="Niv Bar-Tov" userId="c9cde682-5cb8-4708-bca1-f996713cf765" providerId="ADAL" clId="{7D485D8E-92A0-48B7-9E84-74D1E7556939}" dt="2023-06-06T07:49:05.511" v="1614" actId="20577"/>
          <ac:spMkLst>
            <pc:docMk/>
            <pc:sldMk cId="1878063075" sldId="298"/>
            <ac:spMk id="5" creationId="{F5A15B78-9185-B799-877C-E80120B0290B}"/>
          </ac:spMkLst>
        </pc:spChg>
      </pc:sldChg>
      <pc:sldChg chg="addSp delSp modSp add del mod ord">
        <pc:chgData name="Niv Bar-Tov" userId="c9cde682-5cb8-4708-bca1-f996713cf765" providerId="ADAL" clId="{7D485D8E-92A0-48B7-9E84-74D1E7556939}" dt="2023-06-07T15:30:27.345" v="1830" actId="47"/>
        <pc:sldMkLst>
          <pc:docMk/>
          <pc:sldMk cId="3041600258" sldId="299"/>
        </pc:sldMkLst>
        <pc:spChg chg="del">
          <ac:chgData name="Niv Bar-Tov" userId="c9cde682-5cb8-4708-bca1-f996713cf765" providerId="ADAL" clId="{7D485D8E-92A0-48B7-9E84-74D1E7556939}" dt="2023-06-06T07:50:28.552" v="1620" actId="478"/>
          <ac:spMkLst>
            <pc:docMk/>
            <pc:sldMk cId="3041600258" sldId="299"/>
            <ac:spMk id="2" creationId="{BF50A5F3-998D-E4E2-A544-A8A485BAA4FD}"/>
          </ac:spMkLst>
        </pc:spChg>
        <pc:spChg chg="del">
          <ac:chgData name="Niv Bar-Tov" userId="c9cde682-5cb8-4708-bca1-f996713cf765" providerId="ADAL" clId="{7D485D8E-92A0-48B7-9E84-74D1E7556939}" dt="2023-06-06T07:50:27.304" v="1619" actId="478"/>
          <ac:spMkLst>
            <pc:docMk/>
            <pc:sldMk cId="3041600258" sldId="299"/>
            <ac:spMk id="4" creationId="{E62BF636-4060-55F1-0A0D-0B064DDA9EA3}"/>
          </ac:spMkLst>
        </pc:spChg>
        <pc:spChg chg="del">
          <ac:chgData name="Niv Bar-Tov" userId="c9cde682-5cb8-4708-bca1-f996713cf765" providerId="ADAL" clId="{7D485D8E-92A0-48B7-9E84-74D1E7556939}" dt="2023-06-06T07:50:31.775" v="1622" actId="478"/>
          <ac:spMkLst>
            <pc:docMk/>
            <pc:sldMk cId="3041600258" sldId="299"/>
            <ac:spMk id="5" creationId="{16A49301-E594-0F58-82B8-87BBD951FB18}"/>
          </ac:spMkLst>
        </pc:spChg>
        <pc:spChg chg="add del mod">
          <ac:chgData name="Niv Bar-Tov" userId="c9cde682-5cb8-4708-bca1-f996713cf765" providerId="ADAL" clId="{7D485D8E-92A0-48B7-9E84-74D1E7556939}" dt="2023-06-06T07:50:30.493" v="1621" actId="478"/>
          <ac:spMkLst>
            <pc:docMk/>
            <pc:sldMk cId="3041600258" sldId="299"/>
            <ac:spMk id="6" creationId="{CF174D19-F787-7BD1-5636-8C1F15072D4F}"/>
          </ac:spMkLst>
        </pc:spChg>
        <pc:spChg chg="add mod">
          <ac:chgData name="Niv Bar-Tov" userId="c9cde682-5cb8-4708-bca1-f996713cf765" providerId="ADAL" clId="{7D485D8E-92A0-48B7-9E84-74D1E7556939}" dt="2023-06-06T07:50:35.844" v="1623"/>
          <ac:spMkLst>
            <pc:docMk/>
            <pc:sldMk cId="3041600258" sldId="299"/>
            <ac:spMk id="7" creationId="{6A2B2EAD-305D-F162-CF04-DC7186729E50}"/>
          </ac:spMkLst>
        </pc:spChg>
      </pc:sldChg>
      <pc:sldChg chg="addSp delSp modSp add mod ord modTransition">
        <pc:chgData name="Niv Bar-Tov" userId="c9cde682-5cb8-4708-bca1-f996713cf765" providerId="ADAL" clId="{7D485D8E-92A0-48B7-9E84-74D1E7556939}" dt="2023-06-20T07:47:47.419" v="8255" actId="20577"/>
        <pc:sldMkLst>
          <pc:docMk/>
          <pc:sldMk cId="3152222352" sldId="300"/>
        </pc:sldMkLst>
        <pc:spChg chg="mod">
          <ac:chgData name="Niv Bar-Tov" userId="c9cde682-5cb8-4708-bca1-f996713cf765" providerId="ADAL" clId="{7D485D8E-92A0-48B7-9E84-74D1E7556939}" dt="2023-06-15T13:19:14.886" v="8013"/>
          <ac:spMkLst>
            <pc:docMk/>
            <pc:sldMk cId="3152222352" sldId="300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7:47.419" v="8255" actId="20577"/>
          <ac:spMkLst>
            <pc:docMk/>
            <pc:sldMk cId="3152222352" sldId="300"/>
            <ac:spMk id="3" creationId="{673E1E09-2FF2-7D11-F18D-2B5C24069534}"/>
          </ac:spMkLst>
        </pc:spChg>
        <pc:spChg chg="mod">
          <ac:chgData name="Niv Bar-Tov" userId="c9cde682-5cb8-4708-bca1-f996713cf765" providerId="ADAL" clId="{7D485D8E-92A0-48B7-9E84-74D1E7556939}" dt="2023-06-06T07:52:03.383" v="1682" actId="1036"/>
          <ac:spMkLst>
            <pc:docMk/>
            <pc:sldMk cId="3152222352" sldId="300"/>
            <ac:spMk id="4" creationId="{86508379-6315-5AF4-40D6-A8A720675B1F}"/>
          </ac:spMkLst>
        </pc:spChg>
        <pc:spChg chg="add del mod">
          <ac:chgData name="Niv Bar-Tov" userId="c9cde682-5cb8-4708-bca1-f996713cf765" providerId="ADAL" clId="{7D485D8E-92A0-48B7-9E84-74D1E7556939}" dt="2023-06-12T14:00:13.636" v="4481" actId="478"/>
          <ac:spMkLst>
            <pc:docMk/>
            <pc:sldMk cId="3152222352" sldId="300"/>
            <ac:spMk id="8" creationId="{2DE92D72-1ACF-ECDA-761A-4B7863D660BB}"/>
          </ac:spMkLst>
        </pc:spChg>
        <pc:spChg chg="add mod">
          <ac:chgData name="Niv Bar-Tov" userId="c9cde682-5cb8-4708-bca1-f996713cf765" providerId="ADAL" clId="{7D485D8E-92A0-48B7-9E84-74D1E7556939}" dt="2023-06-12T14:05:11.435" v="4783" actId="20577"/>
          <ac:spMkLst>
            <pc:docMk/>
            <pc:sldMk cId="3152222352" sldId="300"/>
            <ac:spMk id="9" creationId="{319F31DC-093D-FB9C-4092-BD95BBE521DD}"/>
          </ac:spMkLst>
        </pc:spChg>
        <pc:spChg chg="add mod">
          <ac:chgData name="Niv Bar-Tov" userId="c9cde682-5cb8-4708-bca1-f996713cf765" providerId="ADAL" clId="{7D485D8E-92A0-48B7-9E84-74D1E7556939}" dt="2023-06-12T14:04:39.347" v="4759" actId="20577"/>
          <ac:spMkLst>
            <pc:docMk/>
            <pc:sldMk cId="3152222352" sldId="300"/>
            <ac:spMk id="10" creationId="{C7ADED8E-5502-29B1-11AB-CD904D1218B3}"/>
          </ac:spMkLst>
        </pc:spChg>
        <pc:graphicFrameChg chg="add del modGraphic">
          <ac:chgData name="Niv Bar-Tov" userId="c9cde682-5cb8-4708-bca1-f996713cf765" providerId="ADAL" clId="{7D485D8E-92A0-48B7-9E84-74D1E7556939}" dt="2023-06-12T11:51:27.937" v="3273" actId="478"/>
          <ac:graphicFrameMkLst>
            <pc:docMk/>
            <pc:sldMk cId="3152222352" sldId="300"/>
            <ac:graphicFrameMk id="3" creationId="{E8B24E79-1189-C22D-D77B-4F218E49578C}"/>
          </ac:graphicFrameMkLst>
        </pc:graphicFrameChg>
        <pc:graphicFrameChg chg="add del mod modGraphic">
          <ac:chgData name="Niv Bar-Tov" userId="c9cde682-5cb8-4708-bca1-f996713cf765" providerId="ADAL" clId="{7D485D8E-92A0-48B7-9E84-74D1E7556939}" dt="2023-06-12T11:53:24.322" v="3322" actId="478"/>
          <ac:graphicFrameMkLst>
            <pc:docMk/>
            <pc:sldMk cId="3152222352" sldId="300"/>
            <ac:graphicFrameMk id="5" creationId="{F24770FB-5570-976F-7CCD-579B5B6B7BE0}"/>
          </ac:graphicFrameMkLst>
        </pc:graphicFrameChg>
        <pc:cxnChg chg="add mod">
          <ac:chgData name="Niv Bar-Tov" userId="c9cde682-5cb8-4708-bca1-f996713cf765" providerId="ADAL" clId="{7D485D8E-92A0-48B7-9E84-74D1E7556939}" dt="2023-06-12T13:59:44.371" v="4473" actId="1582"/>
          <ac:cxnSpMkLst>
            <pc:docMk/>
            <pc:sldMk cId="3152222352" sldId="300"/>
            <ac:cxnSpMk id="7" creationId="{7FE784C2-1793-1F2B-D18D-AB8960FEF2CA}"/>
          </ac:cxnSpMkLst>
        </pc:cxnChg>
      </pc:sldChg>
      <pc:sldChg chg="addSp delSp modSp add mod ord modTransition">
        <pc:chgData name="Niv Bar-Tov" userId="c9cde682-5cb8-4708-bca1-f996713cf765" providerId="ADAL" clId="{7D485D8E-92A0-48B7-9E84-74D1E7556939}" dt="2023-06-20T07:49:43.042" v="8308" actId="20577"/>
        <pc:sldMkLst>
          <pc:docMk/>
          <pc:sldMk cId="2731759782" sldId="301"/>
        </pc:sldMkLst>
        <pc:spChg chg="mod">
          <ac:chgData name="Niv Bar-Tov" userId="c9cde682-5cb8-4708-bca1-f996713cf765" providerId="ADAL" clId="{7D485D8E-92A0-48B7-9E84-74D1E7556939}" dt="2023-06-15T13:21:16.972" v="8036"/>
          <ac:spMkLst>
            <pc:docMk/>
            <pc:sldMk cId="2731759782" sldId="301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9:43.042" v="8308" actId="20577"/>
          <ac:spMkLst>
            <pc:docMk/>
            <pc:sldMk cId="2731759782" sldId="301"/>
            <ac:spMk id="3" creationId="{E27ACD6E-B156-55A3-B6C5-5F1BBDD1719A}"/>
          </ac:spMkLst>
        </pc:spChg>
        <pc:spChg chg="add del mod ord">
          <ac:chgData name="Niv Bar-Tov" userId="c9cde682-5cb8-4708-bca1-f996713cf765" providerId="ADAL" clId="{7D485D8E-92A0-48B7-9E84-74D1E7556939}" dt="2023-06-07T15:54:19.263" v="1895" actId="478"/>
          <ac:spMkLst>
            <pc:docMk/>
            <pc:sldMk cId="2731759782" sldId="301"/>
            <ac:spMk id="6" creationId="{8C1FB5D6-1781-7969-B757-C584AC9C1466}"/>
          </ac:spMkLst>
        </pc:spChg>
        <pc:grpChg chg="add del mod">
          <ac:chgData name="Niv Bar-Tov" userId="c9cde682-5cb8-4708-bca1-f996713cf765" providerId="ADAL" clId="{7D485D8E-92A0-48B7-9E84-74D1E7556939}" dt="2023-06-12T11:26:32.940" v="3168" actId="165"/>
          <ac:grpSpMkLst>
            <pc:docMk/>
            <pc:sldMk cId="2731759782" sldId="301"/>
            <ac:grpSpMk id="10" creationId="{E8EAD42C-2C73-AC93-EBA3-19F4E7034F73}"/>
          </ac:grpSpMkLst>
        </pc:grpChg>
        <pc:grpChg chg="add mod">
          <ac:chgData name="Niv Bar-Tov" userId="c9cde682-5cb8-4708-bca1-f996713cf765" providerId="ADAL" clId="{7D485D8E-92A0-48B7-9E84-74D1E7556939}" dt="2023-06-12T11:27:07.315" v="3180" actId="164"/>
          <ac:grpSpMkLst>
            <pc:docMk/>
            <pc:sldMk cId="2731759782" sldId="301"/>
            <ac:grpSpMk id="11" creationId="{55133DD0-E91B-7309-9FA7-A3579DC58930}"/>
          </ac:grpSpMkLst>
        </pc:grpChg>
        <pc:grpChg chg="add del mod">
          <ac:chgData name="Niv Bar-Tov" userId="c9cde682-5cb8-4708-bca1-f996713cf765" providerId="ADAL" clId="{7D485D8E-92A0-48B7-9E84-74D1E7556939}" dt="2023-06-12T11:17:18.805" v="2989" actId="165"/>
          <ac:grpSpMkLst>
            <pc:docMk/>
            <pc:sldMk cId="2731759782" sldId="301"/>
            <ac:grpSpMk id="14" creationId="{2165D8BC-8523-0683-5FAD-433376B68AF8}"/>
          </ac:grpSpMkLst>
        </pc:grpChg>
        <pc:picChg chg="add del mod">
          <ac:chgData name="Niv Bar-Tov" userId="c9cde682-5cb8-4708-bca1-f996713cf765" providerId="ADAL" clId="{7D485D8E-92A0-48B7-9E84-74D1E7556939}" dt="2023-06-07T15:47:13.605" v="1868" actId="478"/>
          <ac:picMkLst>
            <pc:docMk/>
            <pc:sldMk cId="2731759782" sldId="301"/>
            <ac:picMk id="3" creationId="{8D957AC1-68BB-1217-9F8E-82F6ED40F591}"/>
          </ac:picMkLst>
        </pc:picChg>
        <pc:picChg chg="add del mod">
          <ac:chgData name="Niv Bar-Tov" userId="c9cde682-5cb8-4708-bca1-f996713cf765" providerId="ADAL" clId="{7D485D8E-92A0-48B7-9E84-74D1E7556939}" dt="2023-06-12T11:23:57.796" v="3099" actId="478"/>
          <ac:picMkLst>
            <pc:docMk/>
            <pc:sldMk cId="2731759782" sldId="301"/>
            <ac:picMk id="3" creationId="{90CBB2D4-A51F-55AA-C68E-9EC00E89505C}"/>
          </ac:picMkLst>
        </pc:picChg>
        <pc:picChg chg="del mod ord topLvl">
          <ac:chgData name="Niv Bar-Tov" userId="c9cde682-5cb8-4708-bca1-f996713cf765" providerId="ADAL" clId="{7D485D8E-92A0-48B7-9E84-74D1E7556939}" dt="2023-06-12T11:17:36.752" v="3001" actId="478"/>
          <ac:picMkLst>
            <pc:docMk/>
            <pc:sldMk cId="2731759782" sldId="301"/>
            <ac:picMk id="4" creationId="{21C691CA-5CF4-9319-3077-13C86B6091E4}"/>
          </ac:picMkLst>
        </pc:picChg>
        <pc:picChg chg="add del mod modCrop">
          <ac:chgData name="Niv Bar-Tov" userId="c9cde682-5cb8-4708-bca1-f996713cf765" providerId="ADAL" clId="{7D485D8E-92A0-48B7-9E84-74D1E7556939}" dt="2023-06-12T11:23:57.357" v="3098" actId="478"/>
          <ac:picMkLst>
            <pc:docMk/>
            <pc:sldMk cId="2731759782" sldId="301"/>
            <ac:picMk id="6" creationId="{19153F31-5735-513B-F99C-8389A083CEA8}"/>
          </ac:picMkLst>
        </pc:picChg>
        <pc:picChg chg="add mod topLvl">
          <ac:chgData name="Niv Bar-Tov" userId="c9cde682-5cb8-4708-bca1-f996713cf765" providerId="ADAL" clId="{7D485D8E-92A0-48B7-9E84-74D1E7556939}" dt="2023-06-12T11:27:07.315" v="3180" actId="164"/>
          <ac:picMkLst>
            <pc:docMk/>
            <pc:sldMk cId="2731759782" sldId="301"/>
            <ac:picMk id="8" creationId="{C9979278-B93D-0D65-3539-48F33E6E0D44}"/>
          </ac:picMkLst>
        </pc:picChg>
        <pc:picChg chg="add mod topLvl modCrop">
          <ac:chgData name="Niv Bar-Tov" userId="c9cde682-5cb8-4708-bca1-f996713cf765" providerId="ADAL" clId="{7D485D8E-92A0-48B7-9E84-74D1E7556939}" dt="2023-06-12T11:27:07.315" v="3180" actId="164"/>
          <ac:picMkLst>
            <pc:docMk/>
            <pc:sldMk cId="2731759782" sldId="301"/>
            <ac:picMk id="9" creationId="{52D89CC4-1A23-2B2C-1A02-92F171E2EA87}"/>
          </ac:picMkLst>
        </pc:picChg>
        <pc:picChg chg="add del mod modCrop">
          <ac:chgData name="Niv Bar-Tov" userId="c9cde682-5cb8-4708-bca1-f996713cf765" providerId="ADAL" clId="{7D485D8E-92A0-48B7-9E84-74D1E7556939}" dt="2023-06-07T16:01:57.690" v="1989" actId="478"/>
          <ac:picMkLst>
            <pc:docMk/>
            <pc:sldMk cId="2731759782" sldId="301"/>
            <ac:picMk id="11" creationId="{30BBB01F-92C7-03AD-5DD0-6DFB41BBBB22}"/>
          </ac:picMkLst>
        </pc:picChg>
        <pc:picChg chg="add del mod topLvl modCrop">
          <ac:chgData name="Niv Bar-Tov" userId="c9cde682-5cb8-4708-bca1-f996713cf765" providerId="ADAL" clId="{7D485D8E-92A0-48B7-9E84-74D1E7556939}" dt="2023-06-12T11:25:46.857" v="3161" actId="478"/>
          <ac:picMkLst>
            <pc:docMk/>
            <pc:sldMk cId="2731759782" sldId="301"/>
            <ac:picMk id="12" creationId="{C5859131-EDCA-9F9A-DE47-291234B0D1D1}"/>
          </ac:picMkLst>
        </pc:picChg>
        <pc:picChg chg="add del mod modCrop">
          <ac:chgData name="Niv Bar-Tov" userId="c9cde682-5cb8-4708-bca1-f996713cf765" providerId="ADAL" clId="{7D485D8E-92A0-48B7-9E84-74D1E7556939}" dt="2023-06-07T16:02:22.317" v="1993" actId="478"/>
          <ac:picMkLst>
            <pc:docMk/>
            <pc:sldMk cId="2731759782" sldId="301"/>
            <ac:picMk id="13" creationId="{336D0C57-F377-40A4-05AF-ECCBC2E18901}"/>
          </ac:picMkLst>
        </pc:picChg>
        <pc:cxnChg chg="add del mod">
          <ac:chgData name="Niv Bar-Tov" userId="c9cde682-5cb8-4708-bca1-f996713cf765" providerId="ADAL" clId="{7D485D8E-92A0-48B7-9E84-74D1E7556939}" dt="2023-06-07T15:54:20.004" v="1896" actId="478"/>
          <ac:cxnSpMkLst>
            <pc:docMk/>
            <pc:sldMk cId="2731759782" sldId="301"/>
            <ac:cxnSpMk id="8" creationId="{6923D7D2-5BB3-2FB7-4F94-E4CE5C8DE03D}"/>
          </ac:cxnSpMkLst>
        </pc:cxnChg>
        <pc:cxnChg chg="add mod">
          <ac:chgData name="Niv Bar-Tov" userId="c9cde682-5cb8-4708-bca1-f996713cf765" providerId="ADAL" clId="{7D485D8E-92A0-48B7-9E84-74D1E7556939}" dt="2023-06-07T16:07:38.755" v="2136" actId="1035"/>
          <ac:cxnSpMkLst>
            <pc:docMk/>
            <pc:sldMk cId="2731759782" sldId="301"/>
            <ac:cxnSpMk id="15" creationId="{CD9BEA53-29DB-8878-1C5E-3AEAFC238CD8}"/>
          </ac:cxnSpMkLst>
        </pc:cxnChg>
      </pc:sldChg>
      <pc:sldChg chg="addSp modSp add del mod ord">
        <pc:chgData name="Niv Bar-Tov" userId="c9cde682-5cb8-4708-bca1-f996713cf765" providerId="ADAL" clId="{7D485D8E-92A0-48B7-9E84-74D1E7556939}" dt="2023-06-07T16:09:38.504" v="2183" actId="47"/>
        <pc:sldMkLst>
          <pc:docMk/>
          <pc:sldMk cId="3406321640" sldId="302"/>
        </pc:sldMkLst>
        <pc:spChg chg="mod">
          <ac:chgData name="Niv Bar-Tov" userId="c9cde682-5cb8-4708-bca1-f996713cf765" providerId="ADAL" clId="{7D485D8E-92A0-48B7-9E84-74D1E7556939}" dt="2023-06-07T16:03:11.698" v="2016" actId="20577"/>
          <ac:spMkLst>
            <pc:docMk/>
            <pc:sldMk cId="3406321640" sldId="302"/>
            <ac:spMk id="2" creationId="{06E3BF81-3DFF-3540-62C7-0DBABC60502F}"/>
          </ac:spMkLst>
        </pc:spChg>
        <pc:grpChg chg="add mod">
          <ac:chgData name="Niv Bar-Tov" userId="c9cde682-5cb8-4708-bca1-f996713cf765" providerId="ADAL" clId="{7D485D8E-92A0-48B7-9E84-74D1E7556939}" dt="2023-06-07T16:09:01.071" v="2178" actId="14100"/>
          <ac:grpSpMkLst>
            <pc:docMk/>
            <pc:sldMk cId="3406321640" sldId="302"/>
            <ac:grpSpMk id="3" creationId="{4B794DF6-0146-D891-A5DE-909D3B3573A2}"/>
          </ac:grpSpMkLst>
        </pc:grpChg>
        <pc:picChg chg="mod">
          <ac:chgData name="Niv Bar-Tov" userId="c9cde682-5cb8-4708-bca1-f996713cf765" providerId="ADAL" clId="{7D485D8E-92A0-48B7-9E84-74D1E7556939}" dt="2023-06-07T16:08:45.525" v="2176" actId="164"/>
          <ac:picMkLst>
            <pc:docMk/>
            <pc:sldMk cId="3406321640" sldId="302"/>
            <ac:picMk id="4" creationId="{21C691CA-5CF4-9319-3077-13C86B6091E4}"/>
          </ac:picMkLst>
        </pc:picChg>
        <pc:picChg chg="mod modCrop">
          <ac:chgData name="Niv Bar-Tov" userId="c9cde682-5cb8-4708-bca1-f996713cf765" providerId="ADAL" clId="{7D485D8E-92A0-48B7-9E84-74D1E7556939}" dt="2023-06-07T16:08:45.525" v="2176" actId="164"/>
          <ac:picMkLst>
            <pc:docMk/>
            <pc:sldMk cId="3406321640" sldId="302"/>
            <ac:picMk id="12" creationId="{C5859131-EDCA-9F9A-DE47-291234B0D1D1}"/>
          </ac:picMkLst>
        </pc:picChg>
      </pc:sldChg>
      <pc:sldChg chg="addSp modSp add del mod ord">
        <pc:chgData name="Niv Bar-Tov" userId="c9cde682-5cb8-4708-bca1-f996713cf765" providerId="ADAL" clId="{7D485D8E-92A0-48B7-9E84-74D1E7556939}" dt="2023-06-07T16:11:19.188" v="2234" actId="47"/>
        <pc:sldMkLst>
          <pc:docMk/>
          <pc:sldMk cId="2936557865" sldId="303"/>
        </pc:sldMkLst>
        <pc:spChg chg="mod">
          <ac:chgData name="Niv Bar-Tov" userId="c9cde682-5cb8-4708-bca1-f996713cf765" providerId="ADAL" clId="{7D485D8E-92A0-48B7-9E84-74D1E7556939}" dt="2023-06-07T16:03:47.418" v="2030" actId="20577"/>
          <ac:spMkLst>
            <pc:docMk/>
            <pc:sldMk cId="2936557865" sldId="303"/>
            <ac:spMk id="2" creationId="{06E3BF81-3DFF-3540-62C7-0DBABC60502F}"/>
          </ac:spMkLst>
        </pc:spChg>
        <pc:grpChg chg="add mod">
          <ac:chgData name="Niv Bar-Tov" userId="c9cde682-5cb8-4708-bca1-f996713cf765" providerId="ADAL" clId="{7D485D8E-92A0-48B7-9E84-74D1E7556939}" dt="2023-06-07T16:11:09.204" v="2229" actId="14100"/>
          <ac:grpSpMkLst>
            <pc:docMk/>
            <pc:sldMk cId="2936557865" sldId="303"/>
            <ac:grpSpMk id="3" creationId="{AF004A2B-AA6A-9A57-D00E-DCC0F2AA956F}"/>
          </ac:grpSpMkLst>
        </pc:grpChg>
        <pc:picChg chg="mod">
          <ac:chgData name="Niv Bar-Tov" userId="c9cde682-5cb8-4708-bca1-f996713cf765" providerId="ADAL" clId="{7D485D8E-92A0-48B7-9E84-74D1E7556939}" dt="2023-06-07T16:11:03.522" v="2227" actId="164"/>
          <ac:picMkLst>
            <pc:docMk/>
            <pc:sldMk cId="2936557865" sldId="303"/>
            <ac:picMk id="4" creationId="{21C691CA-5CF4-9319-3077-13C86B6091E4}"/>
          </ac:picMkLst>
        </pc:picChg>
        <pc:picChg chg="mod modCrop">
          <ac:chgData name="Niv Bar-Tov" userId="c9cde682-5cb8-4708-bca1-f996713cf765" providerId="ADAL" clId="{7D485D8E-92A0-48B7-9E84-74D1E7556939}" dt="2023-06-07T16:11:03.522" v="2227" actId="164"/>
          <ac:picMkLst>
            <pc:docMk/>
            <pc:sldMk cId="2936557865" sldId="303"/>
            <ac:picMk id="12" creationId="{C5859131-EDCA-9F9A-DE47-291234B0D1D1}"/>
          </ac:picMkLst>
        </pc:picChg>
      </pc:sldChg>
      <pc:sldChg chg="addSp delSp modSp add del mod ord">
        <pc:chgData name="Niv Bar-Tov" userId="c9cde682-5cb8-4708-bca1-f996713cf765" providerId="ADAL" clId="{7D485D8E-92A0-48B7-9E84-74D1E7556939}" dt="2023-06-07T16:11:48.940" v="2254" actId="47"/>
        <pc:sldMkLst>
          <pc:docMk/>
          <pc:sldMk cId="1687218854" sldId="304"/>
        </pc:sldMkLst>
        <pc:spChg chg="mod">
          <ac:chgData name="Niv Bar-Tov" userId="c9cde682-5cb8-4708-bca1-f996713cf765" providerId="ADAL" clId="{7D485D8E-92A0-48B7-9E84-74D1E7556939}" dt="2023-06-07T16:04:21.157" v="2052" actId="20577"/>
          <ac:spMkLst>
            <pc:docMk/>
            <pc:sldMk cId="1687218854" sldId="304"/>
            <ac:spMk id="2" creationId="{06E3BF81-3DFF-3540-62C7-0DBABC60502F}"/>
          </ac:spMkLst>
        </pc:spChg>
        <pc:grpChg chg="add mod">
          <ac:chgData name="Niv Bar-Tov" userId="c9cde682-5cb8-4708-bca1-f996713cf765" providerId="ADAL" clId="{7D485D8E-92A0-48B7-9E84-74D1E7556939}" dt="2023-06-07T16:11:40.226" v="2249" actId="14100"/>
          <ac:grpSpMkLst>
            <pc:docMk/>
            <pc:sldMk cId="1687218854" sldId="304"/>
            <ac:grpSpMk id="6" creationId="{0B7C2596-BDF1-1467-8AA0-C05D8135EEBD}"/>
          </ac:grpSpMkLst>
        </pc:grpChg>
        <pc:picChg chg="add del mod">
          <ac:chgData name="Niv Bar-Tov" userId="c9cde682-5cb8-4708-bca1-f996713cf765" providerId="ADAL" clId="{7D485D8E-92A0-48B7-9E84-74D1E7556939}" dt="2023-06-07T16:04:27.692" v="2054" actId="478"/>
          <ac:picMkLst>
            <pc:docMk/>
            <pc:sldMk cId="1687218854" sldId="304"/>
            <ac:picMk id="3" creationId="{24EBFE9F-D3A2-36F1-90CE-92362C1E8DDD}"/>
          </ac:picMkLst>
        </pc:picChg>
        <pc:picChg chg="mod">
          <ac:chgData name="Niv Bar-Tov" userId="c9cde682-5cb8-4708-bca1-f996713cf765" providerId="ADAL" clId="{7D485D8E-92A0-48B7-9E84-74D1E7556939}" dt="2023-06-07T16:11:34.082" v="2247" actId="164"/>
          <ac:picMkLst>
            <pc:docMk/>
            <pc:sldMk cId="1687218854" sldId="304"/>
            <ac:picMk id="4" creationId="{21C691CA-5CF4-9319-3077-13C86B6091E4}"/>
          </ac:picMkLst>
        </pc:picChg>
        <pc:picChg chg="mod modCrop">
          <ac:chgData name="Niv Bar-Tov" userId="c9cde682-5cb8-4708-bca1-f996713cf765" providerId="ADAL" clId="{7D485D8E-92A0-48B7-9E84-74D1E7556939}" dt="2023-06-07T16:11:34.082" v="2247" actId="164"/>
          <ac:picMkLst>
            <pc:docMk/>
            <pc:sldMk cId="1687218854" sldId="304"/>
            <ac:picMk id="12" creationId="{C5859131-EDCA-9F9A-DE47-291234B0D1D1}"/>
          </ac:picMkLst>
        </pc:picChg>
      </pc:sldChg>
      <pc:sldChg chg="addSp modSp add del mod ord">
        <pc:chgData name="Niv Bar-Tov" userId="c9cde682-5cb8-4708-bca1-f996713cf765" providerId="ADAL" clId="{7D485D8E-92A0-48B7-9E84-74D1E7556939}" dt="2023-06-07T16:10:45.602" v="2210" actId="47"/>
        <pc:sldMkLst>
          <pc:docMk/>
          <pc:sldMk cId="2138444413" sldId="305"/>
        </pc:sldMkLst>
        <pc:spChg chg="mod">
          <ac:chgData name="Niv Bar-Tov" userId="c9cde682-5cb8-4708-bca1-f996713cf765" providerId="ADAL" clId="{7D485D8E-92A0-48B7-9E84-74D1E7556939}" dt="2023-06-07T16:05:42.709" v="2080" actId="20577"/>
          <ac:spMkLst>
            <pc:docMk/>
            <pc:sldMk cId="2138444413" sldId="305"/>
            <ac:spMk id="2" creationId="{06E3BF81-3DFF-3540-62C7-0DBABC60502F}"/>
          </ac:spMkLst>
        </pc:spChg>
        <pc:grpChg chg="add mod">
          <ac:chgData name="Niv Bar-Tov" userId="c9cde682-5cb8-4708-bca1-f996713cf765" providerId="ADAL" clId="{7D485D8E-92A0-48B7-9E84-74D1E7556939}" dt="2023-06-07T16:10:15.681" v="2204" actId="14100"/>
          <ac:grpSpMkLst>
            <pc:docMk/>
            <pc:sldMk cId="2138444413" sldId="305"/>
            <ac:grpSpMk id="3" creationId="{F0AA8325-15E2-664E-69CC-44621EE5FB75}"/>
          </ac:grpSpMkLst>
        </pc:grpChg>
        <pc:picChg chg="mod">
          <ac:chgData name="Niv Bar-Tov" userId="c9cde682-5cb8-4708-bca1-f996713cf765" providerId="ADAL" clId="{7D485D8E-92A0-48B7-9E84-74D1E7556939}" dt="2023-06-07T16:10:03.709" v="2202" actId="164"/>
          <ac:picMkLst>
            <pc:docMk/>
            <pc:sldMk cId="2138444413" sldId="305"/>
            <ac:picMk id="4" creationId="{21C691CA-5CF4-9319-3077-13C86B6091E4}"/>
          </ac:picMkLst>
        </pc:picChg>
        <pc:picChg chg="mod modCrop">
          <ac:chgData name="Niv Bar-Tov" userId="c9cde682-5cb8-4708-bca1-f996713cf765" providerId="ADAL" clId="{7D485D8E-92A0-48B7-9E84-74D1E7556939}" dt="2023-06-07T16:10:03.709" v="2202" actId="164"/>
          <ac:picMkLst>
            <pc:docMk/>
            <pc:sldMk cId="2138444413" sldId="305"/>
            <ac:picMk id="12" creationId="{C5859131-EDCA-9F9A-DE47-291234B0D1D1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49:48.752" v="8312" actId="20577"/>
        <pc:sldMkLst>
          <pc:docMk/>
          <pc:sldMk cId="1292927757" sldId="306"/>
        </pc:sldMkLst>
        <pc:spChg chg="mod">
          <ac:chgData name="Niv Bar-Tov" userId="c9cde682-5cb8-4708-bca1-f996713cf765" providerId="ADAL" clId="{7D485D8E-92A0-48B7-9E84-74D1E7556939}" dt="2023-06-15T13:21:25.398" v="8038"/>
          <ac:spMkLst>
            <pc:docMk/>
            <pc:sldMk cId="1292927757" sldId="306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9:48.752" v="8312" actId="20577"/>
          <ac:spMkLst>
            <pc:docMk/>
            <pc:sldMk cId="1292927757" sldId="306"/>
            <ac:spMk id="6" creationId="{4835EEF4-A745-BF1F-D2C7-D2FC473B3F79}"/>
          </ac:spMkLst>
        </pc:spChg>
        <pc:grpChg chg="add del mod">
          <ac:chgData name="Niv Bar-Tov" userId="c9cde682-5cb8-4708-bca1-f996713cf765" providerId="ADAL" clId="{7D485D8E-92A0-48B7-9E84-74D1E7556939}" dt="2023-06-07T17:37:17.005" v="2333" actId="165"/>
          <ac:grpSpMkLst>
            <pc:docMk/>
            <pc:sldMk cId="1292927757" sldId="306"/>
            <ac:grpSpMk id="3" creationId="{7B9892CF-B057-DBCC-87EF-5366CCC50F67}"/>
          </ac:grpSpMkLst>
        </pc:grpChg>
        <pc:grpChg chg="add mod">
          <ac:chgData name="Niv Bar-Tov" userId="c9cde682-5cb8-4708-bca1-f996713cf765" providerId="ADAL" clId="{7D485D8E-92A0-48B7-9E84-74D1E7556939}" dt="2023-06-12T11:26:27.745" v="3167" actId="1076"/>
          <ac:grpSpMkLst>
            <pc:docMk/>
            <pc:sldMk cId="1292927757" sldId="306"/>
            <ac:grpSpMk id="3" creationId="{C147F49A-BD05-CE76-6836-A070209A6352}"/>
          </ac:grpSpMkLst>
        </pc:grpChg>
        <pc:grpChg chg="add del mod">
          <ac:chgData name="Niv Bar-Tov" userId="c9cde682-5cb8-4708-bca1-f996713cf765" providerId="ADAL" clId="{7D485D8E-92A0-48B7-9E84-74D1E7556939}" dt="2023-06-12T11:21:00.512" v="3035" actId="165"/>
          <ac:grpSpMkLst>
            <pc:docMk/>
            <pc:sldMk cId="1292927757" sldId="306"/>
            <ac:grpSpMk id="8" creationId="{1A72F04D-2292-40BD-F87E-81664395584F}"/>
          </ac:grpSpMkLst>
        </pc:grpChg>
        <pc:grpChg chg="del">
          <ac:chgData name="Niv Bar-Tov" userId="c9cde682-5cb8-4708-bca1-f996713cf765" providerId="ADAL" clId="{7D485D8E-92A0-48B7-9E84-74D1E7556939}" dt="2023-06-07T16:09:23.130" v="2181" actId="478"/>
          <ac:grpSpMkLst>
            <pc:docMk/>
            <pc:sldMk cId="1292927757" sldId="306"/>
            <ac:grpSpMk id="14" creationId="{2165D8BC-8523-0683-5FAD-433376B68AF8}"/>
          </ac:grpSpMkLst>
        </pc:grpChg>
        <pc:picChg chg="mod">
          <ac:chgData name="Niv Bar-Tov" userId="c9cde682-5cb8-4708-bca1-f996713cf765" providerId="ADAL" clId="{7D485D8E-92A0-48B7-9E84-74D1E7556939}" dt="2023-06-12T11:26:24.300" v="3165"/>
          <ac:picMkLst>
            <pc:docMk/>
            <pc:sldMk cId="1292927757" sldId="306"/>
            <ac:picMk id="4" creationId="{C4CF8DD5-33BF-725A-909A-B9B02A774B7D}"/>
          </ac:picMkLst>
        </pc:picChg>
        <pc:picChg chg="del mod topLvl">
          <ac:chgData name="Niv Bar-Tov" userId="c9cde682-5cb8-4708-bca1-f996713cf765" providerId="ADAL" clId="{7D485D8E-92A0-48B7-9E84-74D1E7556939}" dt="2023-06-12T11:26:22.297" v="3163" actId="478"/>
          <ac:picMkLst>
            <pc:docMk/>
            <pc:sldMk cId="1292927757" sldId="306"/>
            <ac:picMk id="6" creationId="{4874D0F4-B3B6-97A0-CB9F-AA770E17689F}"/>
          </ac:picMkLst>
        </pc:picChg>
        <pc:picChg chg="del mod ord topLvl modCrop">
          <ac:chgData name="Niv Bar-Tov" userId="c9cde682-5cb8-4708-bca1-f996713cf765" providerId="ADAL" clId="{7D485D8E-92A0-48B7-9E84-74D1E7556939}" dt="2023-06-12T11:26:23.986" v="3164" actId="478"/>
          <ac:picMkLst>
            <pc:docMk/>
            <pc:sldMk cId="1292927757" sldId="306"/>
            <ac:picMk id="7" creationId="{4A756715-ED15-7A98-C83B-5F5D9DA0D231}"/>
          </ac:picMkLst>
        </pc:picChg>
        <pc:picChg chg="mod">
          <ac:chgData name="Niv Bar-Tov" userId="c9cde682-5cb8-4708-bca1-f996713cf765" providerId="ADAL" clId="{7D485D8E-92A0-48B7-9E84-74D1E7556939}" dt="2023-06-12T11:26:24.300" v="3165"/>
          <ac:picMkLst>
            <pc:docMk/>
            <pc:sldMk cId="1292927757" sldId="306"/>
            <ac:picMk id="9" creationId="{76696D96-1485-C6C1-CF63-DA48AC0DD249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50:24.795" v="8328" actId="20577"/>
        <pc:sldMkLst>
          <pc:docMk/>
          <pc:sldMk cId="2968856007" sldId="307"/>
        </pc:sldMkLst>
        <pc:spChg chg="mod">
          <ac:chgData name="Niv Bar-Tov" userId="c9cde682-5cb8-4708-bca1-f996713cf765" providerId="ADAL" clId="{7D485D8E-92A0-48B7-9E84-74D1E7556939}" dt="2023-06-15T13:22:01.796" v="8047"/>
          <ac:spMkLst>
            <pc:docMk/>
            <pc:sldMk cId="2968856007" sldId="307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24.795" v="8328" actId="20577"/>
          <ac:spMkLst>
            <pc:docMk/>
            <pc:sldMk cId="2968856007" sldId="307"/>
            <ac:spMk id="3" creationId="{DBC47842-C4F4-5099-D8DD-CB28AA33CC28}"/>
          </ac:spMkLst>
        </pc:spChg>
        <pc:grpChg chg="add del mod">
          <ac:chgData name="Niv Bar-Tov" userId="c9cde682-5cb8-4708-bca1-f996713cf765" providerId="ADAL" clId="{7D485D8E-92A0-48B7-9E84-74D1E7556939}" dt="2023-06-12T11:27:16.803" v="3181" actId="478"/>
          <ac:grpSpMkLst>
            <pc:docMk/>
            <pc:sldMk cId="2968856007" sldId="307"/>
            <ac:grpSpMk id="3" creationId="{4E6C7E93-4A43-D21D-9F1C-82C8DD14C103}"/>
          </ac:grpSpMkLst>
        </pc:grpChg>
        <pc:grpChg chg="add del mod">
          <ac:chgData name="Niv Bar-Tov" userId="c9cde682-5cb8-4708-bca1-f996713cf765" providerId="ADAL" clId="{7D485D8E-92A0-48B7-9E84-74D1E7556939}" dt="2023-06-12T11:27:24.151" v="3183" actId="165"/>
          <ac:grpSpMkLst>
            <pc:docMk/>
            <pc:sldMk cId="2968856007" sldId="307"/>
            <ac:grpSpMk id="4" creationId="{139C4CEB-6012-63F8-DBEE-D21C709D063D}"/>
          </ac:grpSpMkLst>
        </pc:grpChg>
        <pc:grpChg chg="add mod">
          <ac:chgData name="Niv Bar-Tov" userId="c9cde682-5cb8-4708-bca1-f996713cf765" providerId="ADAL" clId="{7D485D8E-92A0-48B7-9E84-74D1E7556939}" dt="2023-06-12T11:28:26.907" v="3223" actId="164"/>
          <ac:grpSpMkLst>
            <pc:docMk/>
            <pc:sldMk cId="2968856007" sldId="307"/>
            <ac:grpSpMk id="10" creationId="{EB011929-763B-4435-E725-3B5BDA9DCAA8}"/>
          </ac:grpSpMkLst>
        </pc:grpChg>
        <pc:grpChg chg="del">
          <ac:chgData name="Niv Bar-Tov" userId="c9cde682-5cb8-4708-bca1-f996713cf765" providerId="ADAL" clId="{7D485D8E-92A0-48B7-9E84-74D1E7556939}" dt="2023-06-07T16:10:22.742" v="2207" actId="478"/>
          <ac:grpSpMkLst>
            <pc:docMk/>
            <pc:sldMk cId="2968856007" sldId="307"/>
            <ac:grpSpMk id="14" creationId="{2165D8BC-8523-0683-5FAD-433376B68AF8}"/>
          </ac:grpSpMkLst>
        </pc:grpChg>
        <pc:picChg chg="mod">
          <ac:chgData name="Niv Bar-Tov" userId="c9cde682-5cb8-4708-bca1-f996713cf765" providerId="ADAL" clId="{7D485D8E-92A0-48B7-9E84-74D1E7556939}" dt="2023-06-07T16:10:18.168" v="2205"/>
          <ac:picMkLst>
            <pc:docMk/>
            <pc:sldMk cId="2968856007" sldId="307"/>
            <ac:picMk id="6" creationId="{54AC593E-C3F6-8E92-60F4-140AA0A90AF8}"/>
          </ac:picMkLst>
        </pc:picChg>
        <pc:picChg chg="mod">
          <ac:chgData name="Niv Bar-Tov" userId="c9cde682-5cb8-4708-bca1-f996713cf765" providerId="ADAL" clId="{7D485D8E-92A0-48B7-9E84-74D1E7556939}" dt="2023-06-07T16:10:18.168" v="2205"/>
          <ac:picMkLst>
            <pc:docMk/>
            <pc:sldMk cId="2968856007" sldId="307"/>
            <ac:picMk id="7" creationId="{BC552761-75F9-D940-1EBE-28674BAD856A}"/>
          </ac:picMkLst>
        </pc:picChg>
        <pc:picChg chg="mod topLvl">
          <ac:chgData name="Niv Bar-Tov" userId="c9cde682-5cb8-4708-bca1-f996713cf765" providerId="ADAL" clId="{7D485D8E-92A0-48B7-9E84-74D1E7556939}" dt="2023-06-12T11:28:26.907" v="3223" actId="164"/>
          <ac:picMkLst>
            <pc:docMk/>
            <pc:sldMk cId="2968856007" sldId="307"/>
            <ac:picMk id="8" creationId="{0BC16FA6-5A8D-6425-9822-801DC23DA79F}"/>
          </ac:picMkLst>
        </pc:picChg>
        <pc:picChg chg="mod topLvl modCrop">
          <ac:chgData name="Niv Bar-Tov" userId="c9cde682-5cb8-4708-bca1-f996713cf765" providerId="ADAL" clId="{7D485D8E-92A0-48B7-9E84-74D1E7556939}" dt="2023-06-12T11:28:26.907" v="3223" actId="164"/>
          <ac:picMkLst>
            <pc:docMk/>
            <pc:sldMk cId="2968856007" sldId="307"/>
            <ac:picMk id="9" creationId="{20832866-FF49-49B3-C6FB-EDB4D51FE3B2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50:31.751" v="8332" actId="20577"/>
        <pc:sldMkLst>
          <pc:docMk/>
          <pc:sldMk cId="118569961" sldId="308"/>
        </pc:sldMkLst>
        <pc:spChg chg="mod">
          <ac:chgData name="Niv Bar-Tov" userId="c9cde682-5cb8-4708-bca1-f996713cf765" providerId="ADAL" clId="{7D485D8E-92A0-48B7-9E84-74D1E7556939}" dt="2023-06-15T13:22:12.565" v="8049"/>
          <ac:spMkLst>
            <pc:docMk/>
            <pc:sldMk cId="118569961" sldId="308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31.751" v="8332" actId="20577"/>
          <ac:spMkLst>
            <pc:docMk/>
            <pc:sldMk cId="118569961" sldId="308"/>
            <ac:spMk id="3" creationId="{843C6CF1-300E-558B-7A5F-E12D2BE311CB}"/>
          </ac:spMkLst>
        </pc:spChg>
        <pc:grpChg chg="del">
          <ac:chgData name="Niv Bar-Tov" userId="c9cde682-5cb8-4708-bca1-f996713cf765" providerId="ADAL" clId="{7D485D8E-92A0-48B7-9E84-74D1E7556939}" dt="2023-06-07T16:11:15.554" v="2232" actId="478"/>
          <ac:grpSpMkLst>
            <pc:docMk/>
            <pc:sldMk cId="118569961" sldId="308"/>
            <ac:grpSpMk id="3" creationId="{4E6C7E93-4A43-D21D-9F1C-82C8DD14C103}"/>
          </ac:grpSpMkLst>
        </pc:grpChg>
        <pc:grpChg chg="add del mod">
          <ac:chgData name="Niv Bar-Tov" userId="c9cde682-5cb8-4708-bca1-f996713cf765" providerId="ADAL" clId="{7D485D8E-92A0-48B7-9E84-74D1E7556939}" dt="2023-06-12T11:28:52.539" v="3226" actId="165"/>
          <ac:grpSpMkLst>
            <pc:docMk/>
            <pc:sldMk cId="118569961" sldId="308"/>
            <ac:grpSpMk id="3" creationId="{F8578EA0-37E6-4F36-14B6-8CA43C8D780D}"/>
          </ac:grpSpMkLst>
        </pc:grpChg>
        <pc:grpChg chg="add del mod">
          <ac:chgData name="Niv Bar-Tov" userId="c9cde682-5cb8-4708-bca1-f996713cf765" providerId="ADAL" clId="{7D485D8E-92A0-48B7-9E84-74D1E7556939}" dt="2023-06-12T11:28:47.687" v="3224" actId="478"/>
          <ac:grpSpMkLst>
            <pc:docMk/>
            <pc:sldMk cId="118569961" sldId="308"/>
            <ac:grpSpMk id="4" creationId="{2EC75912-6FC4-1E33-ADA4-8140BA472D8B}"/>
          </ac:grpSpMkLst>
        </pc:grpChg>
        <pc:grpChg chg="add mod">
          <ac:chgData name="Niv Bar-Tov" userId="c9cde682-5cb8-4708-bca1-f996713cf765" providerId="ADAL" clId="{7D485D8E-92A0-48B7-9E84-74D1E7556939}" dt="2023-06-12T11:29:13.759" v="3235" actId="164"/>
          <ac:grpSpMkLst>
            <pc:docMk/>
            <pc:sldMk cId="118569961" sldId="308"/>
            <ac:grpSpMk id="10" creationId="{6242FB71-BD73-31C7-B436-1E080AB84DBD}"/>
          </ac:grpSpMkLst>
        </pc:grpChg>
        <pc:picChg chg="mod topLvl">
          <ac:chgData name="Niv Bar-Tov" userId="c9cde682-5cb8-4708-bca1-f996713cf765" providerId="ADAL" clId="{7D485D8E-92A0-48B7-9E84-74D1E7556939}" dt="2023-06-12T11:29:13.759" v="3235" actId="164"/>
          <ac:picMkLst>
            <pc:docMk/>
            <pc:sldMk cId="118569961" sldId="308"/>
            <ac:picMk id="6" creationId="{00743E8B-ECAA-255C-2A20-7E33449D0A49}"/>
          </ac:picMkLst>
        </pc:picChg>
        <pc:picChg chg="mod topLvl modCrop">
          <ac:chgData name="Niv Bar-Tov" userId="c9cde682-5cb8-4708-bca1-f996713cf765" providerId="ADAL" clId="{7D485D8E-92A0-48B7-9E84-74D1E7556939}" dt="2023-06-12T11:29:13.759" v="3235" actId="164"/>
          <ac:picMkLst>
            <pc:docMk/>
            <pc:sldMk cId="118569961" sldId="308"/>
            <ac:picMk id="7" creationId="{1631563F-1E1C-BDDC-BF6A-5A9C17AB7F61}"/>
          </ac:picMkLst>
        </pc:picChg>
        <pc:picChg chg="mod">
          <ac:chgData name="Niv Bar-Tov" userId="c9cde682-5cb8-4708-bca1-f996713cf765" providerId="ADAL" clId="{7D485D8E-92A0-48B7-9E84-74D1E7556939}" dt="2023-06-07T16:11:11.374" v="2230"/>
          <ac:picMkLst>
            <pc:docMk/>
            <pc:sldMk cId="118569961" sldId="308"/>
            <ac:picMk id="8" creationId="{C95067B3-71A6-F8BA-18DE-7B0B28AFA887}"/>
          </ac:picMkLst>
        </pc:picChg>
        <pc:picChg chg="mod">
          <ac:chgData name="Niv Bar-Tov" userId="c9cde682-5cb8-4708-bca1-f996713cf765" providerId="ADAL" clId="{7D485D8E-92A0-48B7-9E84-74D1E7556939}" dt="2023-06-07T16:11:11.374" v="2230"/>
          <ac:picMkLst>
            <pc:docMk/>
            <pc:sldMk cId="118569961" sldId="308"/>
            <ac:picMk id="9" creationId="{7B011095-F5C2-9194-BD0C-3A62020E31EB}"/>
          </ac:picMkLst>
        </pc:picChg>
      </pc:sldChg>
      <pc:sldChg chg="addSp delSp modSp add mod ord modTransition">
        <pc:chgData name="Niv Bar-Tov" userId="c9cde682-5cb8-4708-bca1-f996713cf765" providerId="ADAL" clId="{7D485D8E-92A0-48B7-9E84-74D1E7556939}" dt="2023-06-20T07:50:37.814" v="8336" actId="20577"/>
        <pc:sldMkLst>
          <pc:docMk/>
          <pc:sldMk cId="2236229807" sldId="309"/>
        </pc:sldMkLst>
        <pc:spChg chg="mod">
          <ac:chgData name="Niv Bar-Tov" userId="c9cde682-5cb8-4708-bca1-f996713cf765" providerId="ADAL" clId="{7D485D8E-92A0-48B7-9E84-74D1E7556939}" dt="2023-06-15T13:22:23.049" v="8051"/>
          <ac:spMkLst>
            <pc:docMk/>
            <pc:sldMk cId="2236229807" sldId="309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50:37.814" v="8336" actId="20577"/>
          <ac:spMkLst>
            <pc:docMk/>
            <pc:sldMk cId="2236229807" sldId="309"/>
            <ac:spMk id="4" creationId="{83FC6975-2C5B-810A-C67A-35EAC42CCFF6}"/>
          </ac:spMkLst>
        </pc:spChg>
        <pc:grpChg chg="add mod">
          <ac:chgData name="Niv Bar-Tov" userId="c9cde682-5cb8-4708-bca1-f996713cf765" providerId="ADAL" clId="{7D485D8E-92A0-48B7-9E84-74D1E7556939}" dt="2023-06-13T07:49:57.621" v="5346" actId="1076"/>
          <ac:grpSpMkLst>
            <pc:docMk/>
            <pc:sldMk cId="2236229807" sldId="309"/>
            <ac:grpSpMk id="3" creationId="{753212C5-1DD1-B81C-8528-EE91134B68E3}"/>
          </ac:grpSpMkLst>
        </pc:grpChg>
        <pc:grpChg chg="add del mod">
          <ac:chgData name="Niv Bar-Tov" userId="c9cde682-5cb8-4708-bca1-f996713cf765" providerId="ADAL" clId="{7D485D8E-92A0-48B7-9E84-74D1E7556939}" dt="2023-06-12T11:29:19.079" v="3236" actId="478"/>
          <ac:grpSpMkLst>
            <pc:docMk/>
            <pc:sldMk cId="2236229807" sldId="309"/>
            <ac:grpSpMk id="3" creationId="{A1900C85-6E81-8B6B-FB96-D7D6A2F3195A}"/>
          </ac:grpSpMkLst>
        </pc:grpChg>
        <pc:grpChg chg="add del mod">
          <ac:chgData name="Niv Bar-Tov" userId="c9cde682-5cb8-4708-bca1-f996713cf765" providerId="ADAL" clId="{7D485D8E-92A0-48B7-9E84-74D1E7556939}" dt="2023-06-12T11:29:23.832" v="3238" actId="165"/>
          <ac:grpSpMkLst>
            <pc:docMk/>
            <pc:sldMk cId="2236229807" sldId="309"/>
            <ac:grpSpMk id="4" creationId="{0C8E1356-89A8-2B61-E5D8-089C7158F0F5}"/>
          </ac:grpSpMkLst>
        </pc:grpChg>
        <pc:grpChg chg="del">
          <ac:chgData name="Niv Bar-Tov" userId="c9cde682-5cb8-4708-bca1-f996713cf765" providerId="ADAL" clId="{7D485D8E-92A0-48B7-9E84-74D1E7556939}" dt="2023-06-07T16:11:46.086" v="2252" actId="478"/>
          <ac:grpSpMkLst>
            <pc:docMk/>
            <pc:sldMk cId="2236229807" sldId="309"/>
            <ac:grpSpMk id="4" creationId="{2EC75912-6FC4-1E33-ADA4-8140BA472D8B}"/>
          </ac:grpSpMkLst>
        </pc:grpChg>
        <pc:grpChg chg="add del mod">
          <ac:chgData name="Niv Bar-Tov" userId="c9cde682-5cb8-4708-bca1-f996713cf765" providerId="ADAL" clId="{7D485D8E-92A0-48B7-9E84-74D1E7556939}" dt="2023-06-13T07:49:42.673" v="5340" actId="165"/>
          <ac:grpSpMkLst>
            <pc:docMk/>
            <pc:sldMk cId="2236229807" sldId="309"/>
            <ac:grpSpMk id="10" creationId="{9A86845B-9156-0825-38C7-61F81622322C}"/>
          </ac:grpSpMkLst>
        </pc:grpChg>
        <pc:picChg chg="mod">
          <ac:chgData name="Niv Bar-Tov" userId="c9cde682-5cb8-4708-bca1-f996713cf765" providerId="ADAL" clId="{7D485D8E-92A0-48B7-9E84-74D1E7556939}" dt="2023-06-07T16:11:42.244" v="2250"/>
          <ac:picMkLst>
            <pc:docMk/>
            <pc:sldMk cId="2236229807" sldId="309"/>
            <ac:picMk id="6" creationId="{A1CF11DB-8614-99CB-D995-A23512ECCAE6}"/>
          </ac:picMkLst>
        </pc:picChg>
        <pc:picChg chg="mod">
          <ac:chgData name="Niv Bar-Tov" userId="c9cde682-5cb8-4708-bca1-f996713cf765" providerId="ADAL" clId="{7D485D8E-92A0-48B7-9E84-74D1E7556939}" dt="2023-06-07T16:11:42.244" v="2250"/>
          <ac:picMkLst>
            <pc:docMk/>
            <pc:sldMk cId="2236229807" sldId="309"/>
            <ac:picMk id="7" creationId="{EC028D90-2992-1634-F342-DF3EF8637609}"/>
          </ac:picMkLst>
        </pc:picChg>
        <pc:picChg chg="mod topLvl">
          <ac:chgData name="Niv Bar-Tov" userId="c9cde682-5cb8-4708-bca1-f996713cf765" providerId="ADAL" clId="{7D485D8E-92A0-48B7-9E84-74D1E7556939}" dt="2023-06-13T07:49:54.491" v="5344" actId="164"/>
          <ac:picMkLst>
            <pc:docMk/>
            <pc:sldMk cId="2236229807" sldId="309"/>
            <ac:picMk id="8" creationId="{A5EDECFB-18C6-1144-83B4-2D8410A857C6}"/>
          </ac:picMkLst>
        </pc:picChg>
        <pc:picChg chg="mod topLvl modCrop">
          <ac:chgData name="Niv Bar-Tov" userId="c9cde682-5cb8-4708-bca1-f996713cf765" providerId="ADAL" clId="{7D485D8E-92A0-48B7-9E84-74D1E7556939}" dt="2023-06-13T07:49:54.491" v="5344" actId="164"/>
          <ac:picMkLst>
            <pc:docMk/>
            <pc:sldMk cId="2236229807" sldId="309"/>
            <ac:picMk id="9" creationId="{C75BDBB8-EADF-CAFE-5817-87EE3967A6C4}"/>
          </ac:picMkLst>
        </pc:picChg>
      </pc:sldChg>
      <pc:sldChg chg="addSp delSp modSp add mod modTransition">
        <pc:chgData name="Niv Bar-Tov" userId="c9cde682-5cb8-4708-bca1-f996713cf765" providerId="ADAL" clId="{7D485D8E-92A0-48B7-9E84-74D1E7556939}" dt="2023-06-20T07:50:10.624" v="8318" actId="20577"/>
        <pc:sldMkLst>
          <pc:docMk/>
          <pc:sldMk cId="1868412537" sldId="310"/>
        </pc:sldMkLst>
        <pc:spChg chg="mod">
          <ac:chgData name="Niv Bar-Tov" userId="c9cde682-5cb8-4708-bca1-f996713cf765" providerId="ADAL" clId="{7D485D8E-92A0-48B7-9E84-74D1E7556939}" dt="2023-06-15T13:21:35.977" v="8040"/>
          <ac:spMkLst>
            <pc:docMk/>
            <pc:sldMk cId="1868412537" sldId="310"/>
            <ac:spMk id="3" creationId="{F73E45BA-7E4C-024C-5D39-5E41DB406498}"/>
          </ac:spMkLst>
        </pc:spChg>
        <pc:spChg chg="add mod">
          <ac:chgData name="Niv Bar-Tov" userId="c9cde682-5cb8-4708-bca1-f996713cf765" providerId="ADAL" clId="{7D485D8E-92A0-48B7-9E84-74D1E7556939}" dt="2023-06-20T07:50:10.624" v="8318" actId="20577"/>
          <ac:spMkLst>
            <pc:docMk/>
            <pc:sldMk cId="1868412537" sldId="310"/>
            <ac:spMk id="6" creationId="{8F3FBA0B-C0CF-D08A-0F7E-B0D5DC0354A9}"/>
          </ac:spMkLst>
        </pc:spChg>
        <pc:grpChg chg="add del mod">
          <ac:chgData name="Niv Bar-Tov" userId="c9cde682-5cb8-4708-bca1-f996713cf765" providerId="ADAL" clId="{7D485D8E-92A0-48B7-9E84-74D1E7556939}" dt="2023-06-07T17:39:35.098" v="2375" actId="165"/>
          <ac:grpSpMkLst>
            <pc:docMk/>
            <pc:sldMk cId="1868412537" sldId="310"/>
            <ac:grpSpMk id="5" creationId="{5C3123A0-8BAC-42CD-8C34-5FA33781E4C2}"/>
          </ac:grpSpMkLst>
        </pc:grpChg>
        <pc:grpChg chg="add del mod">
          <ac:chgData name="Niv Bar-Tov" userId="c9cde682-5cb8-4708-bca1-f996713cf765" providerId="ADAL" clId="{7D485D8E-92A0-48B7-9E84-74D1E7556939}" dt="2023-06-09T11:15:15.288" v="2526" actId="165"/>
          <ac:grpSpMkLst>
            <pc:docMk/>
            <pc:sldMk cId="1868412537" sldId="310"/>
            <ac:grpSpMk id="6" creationId="{FD469D0B-4F74-9A73-6380-BF7D75E01F85}"/>
          </ac:grpSpMkLst>
        </pc:grpChg>
        <pc:grpChg chg="add mod">
          <ac:chgData name="Niv Bar-Tov" userId="c9cde682-5cb8-4708-bca1-f996713cf765" providerId="ADAL" clId="{7D485D8E-92A0-48B7-9E84-74D1E7556939}" dt="2023-06-09T11:17:08.805" v="2566" actId="1076"/>
          <ac:grpSpMkLst>
            <pc:docMk/>
            <pc:sldMk cId="1868412537" sldId="310"/>
            <ac:grpSpMk id="7" creationId="{56E5B16D-6899-8EB6-A873-6B0A4E76E4CB}"/>
          </ac:grpSpMkLst>
        </pc:grpChg>
        <pc:picChg chg="add mod topLvl modCrop">
          <ac:chgData name="Niv Bar-Tov" userId="c9cde682-5cb8-4708-bca1-f996713cf765" providerId="ADAL" clId="{7D485D8E-92A0-48B7-9E84-74D1E7556939}" dt="2023-06-09T11:16:59.074" v="2565" actId="164"/>
          <ac:picMkLst>
            <pc:docMk/>
            <pc:sldMk cId="1868412537" sldId="310"/>
            <ac:picMk id="2" creationId="{3F8975F9-34FD-562E-84FC-EBA2B16A336F}"/>
          </ac:picMkLst>
        </pc:picChg>
        <pc:picChg chg="add mod">
          <ac:chgData name="Niv Bar-Tov" userId="c9cde682-5cb8-4708-bca1-f996713cf765" providerId="ADAL" clId="{7D485D8E-92A0-48B7-9E84-74D1E7556939}" dt="2023-06-09T11:16:59.074" v="2565" actId="164"/>
          <ac:picMkLst>
            <pc:docMk/>
            <pc:sldMk cId="1868412537" sldId="310"/>
            <ac:picMk id="5" creationId="{2C9F33E0-2001-D3B0-15B9-8744F1F909C9}"/>
          </ac:picMkLst>
        </pc:picChg>
        <pc:picChg chg="del mod topLvl">
          <ac:chgData name="Niv Bar-Tov" userId="c9cde682-5cb8-4708-bca1-f996713cf765" providerId="ADAL" clId="{7D485D8E-92A0-48B7-9E84-74D1E7556939}" dt="2023-06-09T11:15:26.547" v="2530" actId="478"/>
          <ac:picMkLst>
            <pc:docMk/>
            <pc:sldMk cId="1868412537" sldId="310"/>
            <ac:picMk id="11" creationId="{A24B23E0-AC12-7A2E-1F7E-0927D8B07418}"/>
          </ac:picMkLst>
        </pc:picChg>
      </pc:sldChg>
      <pc:sldChg chg="addSp delSp modSp add mod modTransition">
        <pc:chgData name="Niv Bar-Tov" userId="c9cde682-5cb8-4708-bca1-f996713cf765" providerId="ADAL" clId="{7D485D8E-92A0-48B7-9E84-74D1E7556939}" dt="2023-06-20T11:24:44.238" v="8473" actId="20577"/>
        <pc:sldMkLst>
          <pc:docMk/>
          <pc:sldMk cId="322555260" sldId="311"/>
        </pc:sldMkLst>
        <pc:spChg chg="del mod">
          <ac:chgData name="Niv Bar-Tov" userId="c9cde682-5cb8-4708-bca1-f996713cf765" providerId="ADAL" clId="{7D485D8E-92A0-48B7-9E84-74D1E7556939}" dt="2023-06-14T15:12:23.363" v="6862" actId="478"/>
          <ac:spMkLst>
            <pc:docMk/>
            <pc:sldMk cId="322555260" sldId="311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11.447" v="8262" actId="20577"/>
          <ac:spMkLst>
            <pc:docMk/>
            <pc:sldMk cId="322555260" sldId="311"/>
            <ac:spMk id="2" creationId="{626226ED-7775-E1B8-B788-8166E5E9555A}"/>
          </ac:spMkLst>
        </pc:spChg>
        <pc:spChg chg="add mod">
          <ac:chgData name="Niv Bar-Tov" userId="c9cde682-5cb8-4708-bca1-f996713cf765" providerId="ADAL" clId="{7D485D8E-92A0-48B7-9E84-74D1E7556939}" dt="2023-06-20T11:24:44.238" v="8473" actId="20577"/>
          <ac:spMkLst>
            <pc:docMk/>
            <pc:sldMk cId="322555260" sldId="311"/>
            <ac:spMk id="5" creationId="{4951FCFA-203F-AE92-5246-7AF6779D0BC7}"/>
          </ac:spMkLst>
        </pc:spChg>
        <pc:spChg chg="add del mod">
          <ac:chgData name="Niv Bar-Tov" userId="c9cde682-5cb8-4708-bca1-f996713cf765" providerId="ADAL" clId="{7D485D8E-92A0-48B7-9E84-74D1E7556939}" dt="2023-06-14T15:12:25.530" v="6863" actId="478"/>
          <ac:spMkLst>
            <pc:docMk/>
            <pc:sldMk cId="322555260" sldId="311"/>
            <ac:spMk id="6" creationId="{877A6BE0-E0B2-E737-F81F-8BA2D1E87972}"/>
          </ac:spMkLst>
        </pc:spChg>
        <pc:spChg chg="add mod">
          <ac:chgData name="Niv Bar-Tov" userId="c9cde682-5cb8-4708-bca1-f996713cf765" providerId="ADAL" clId="{7D485D8E-92A0-48B7-9E84-74D1E7556939}" dt="2023-06-15T13:20:00.448" v="8021"/>
          <ac:spMkLst>
            <pc:docMk/>
            <pc:sldMk cId="322555260" sldId="311"/>
            <ac:spMk id="7" creationId="{D88B8F4D-E7DC-224D-B1E6-8C6AB54AB1A0}"/>
          </ac:spMkLst>
        </pc:spChg>
        <pc:graphicFrameChg chg="add mod">
          <ac:chgData name="Niv Bar-Tov" userId="c9cde682-5cb8-4708-bca1-f996713cf765" providerId="ADAL" clId="{7D485D8E-92A0-48B7-9E84-74D1E7556939}" dt="2023-06-14T15:09:44.509" v="6808"/>
          <ac:graphicFrameMkLst>
            <pc:docMk/>
            <pc:sldMk cId="322555260" sldId="311"/>
            <ac:graphicFrameMk id="3" creationId="{91720543-387F-60D4-B50C-5E3109576C23}"/>
          </ac:graphicFrameMkLst>
        </pc:graphicFrameChg>
        <pc:graphicFrameChg chg="add del mod">
          <ac:chgData name="Niv Bar-Tov" userId="c9cde682-5cb8-4708-bca1-f996713cf765" providerId="ADAL" clId="{7D485D8E-92A0-48B7-9E84-74D1E7556939}" dt="2023-06-12T12:00:41.846" v="3390" actId="478"/>
          <ac:graphicFrameMkLst>
            <pc:docMk/>
            <pc:sldMk cId="322555260" sldId="311"/>
            <ac:graphicFrameMk id="3" creationId="{FBDF8E0B-32DC-FDCE-04E4-EA2E1413196D}"/>
          </ac:graphicFrameMkLst>
        </pc:graphicFrameChg>
        <pc:graphicFrameChg chg="del mod modGraphic">
          <ac:chgData name="Niv Bar-Tov" userId="c9cde682-5cb8-4708-bca1-f996713cf765" providerId="ADAL" clId="{7D485D8E-92A0-48B7-9E84-74D1E7556939}" dt="2023-06-12T13:44:46.065" v="4454" actId="478"/>
          <ac:graphicFrameMkLst>
            <pc:docMk/>
            <pc:sldMk cId="322555260" sldId="311"/>
            <ac:graphicFrameMk id="5" creationId="{F24770FB-5570-976F-7CCD-579B5B6B7BE0}"/>
          </ac:graphicFrameMkLst>
        </pc:graphicFrameChg>
        <pc:graphicFrameChg chg="add del mod">
          <ac:chgData name="Niv Bar-Tov" userId="c9cde682-5cb8-4708-bca1-f996713cf765" providerId="ADAL" clId="{7D485D8E-92A0-48B7-9E84-74D1E7556939}" dt="2023-06-12T13:44:48.282" v="4456" actId="478"/>
          <ac:graphicFrameMkLst>
            <pc:docMk/>
            <pc:sldMk cId="322555260" sldId="311"/>
            <ac:graphicFrameMk id="24" creationId="{844AE8D2-48FD-3505-195F-E6D06993B53E}"/>
          </ac:graphicFrameMkLst>
        </pc:graphicFrameChg>
        <pc:graphicFrameChg chg="add mod modGraphic">
          <ac:chgData name="Niv Bar-Tov" userId="c9cde682-5cb8-4708-bca1-f996713cf765" providerId="ADAL" clId="{7D485D8E-92A0-48B7-9E84-74D1E7556939}" dt="2023-06-20T08:25:57.007" v="8434" actId="1076"/>
          <ac:graphicFrameMkLst>
            <pc:docMk/>
            <pc:sldMk cId="322555260" sldId="311"/>
            <ac:graphicFrameMk id="39" creationId="{ADB93B16-015E-ECC6-5559-BD775E7733CC}"/>
          </ac:graphicFrameMkLst>
        </pc:graphicFrame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7" creationId="{FA9CB6EB-0CCB-5134-13B5-94795A6CB779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8" creationId="{A0D533A7-910D-EBC4-624F-CD342A676FA3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8" creationId="{BC03BF15-EB36-EE40-60AE-E82674047920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9" creationId="{0F1E13E6-ECBD-9E17-13D1-6709C5D3818D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9" creationId="{DA4A5121-AF3A-B25F-461B-D53C0F9BEBFA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0" creationId="{21AD7D4A-D13A-6BED-A58D-F8DBB42DA6A5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0" creationId="{B2E8D7A2-1AEA-785A-9BAB-6C7A9A46EB86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1" creationId="{2AFD5A78-A1D8-1488-48F4-5D27BC1119A6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1" creationId="{449E3465-D527-2341-8B31-913D670327F2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2" creationId="{3E892DA8-D861-5C99-B41C-90D6B03FE29F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2" creationId="{A8EEF364-D71C-9FA1-93C2-B7137F82E3F7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3" creationId="{0BB1A401-AD3B-919A-7D8A-A8CFBE738794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3" creationId="{7EC33607-E189-FC5D-C171-271295AB1E7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4" creationId="{BA173199-A8D6-4C92-6A8B-F9CFD1E3D71E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4" creationId="{F6791D60-2DB3-FF49-6A25-A9419B23FB14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5" creationId="{216D2F40-E54C-C4DE-4AE6-8453208B8562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5" creationId="{BC8EF2BB-C15C-5AC1-0281-207FEBE85844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6" creationId="{B0459F45-E4BB-9EF6-C239-61EFDA66285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6" creationId="{BAED2C56-CDA2-91D1-32AB-E9E9B70365B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7" creationId="{7514655C-4FC1-D443-416E-3D9AC13FC00F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7" creationId="{DB480879-73ED-A3C7-FC44-F35D8B4427E4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18" creationId="{0C4AD22D-63EC-F339-3D51-483426B9412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8" creationId="{4AD2709D-7978-FF03-FAED-508AEAED3BF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19" creationId="{886E082F-DA6B-93B0-8F6A-8CB2DB066AC5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20" creationId="{9149EA56-1D13-C7BB-8AB3-B628C85075B5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0" creationId="{970CD0D9-3A1D-D061-984E-BFD015886735}"/>
          </ac:cxnSpMkLst>
        </pc:cxnChg>
        <pc:cxnChg chg="add del mod">
          <ac:chgData name="Niv Bar-Tov" userId="c9cde682-5cb8-4708-bca1-f996713cf765" providerId="ADAL" clId="{7D485D8E-92A0-48B7-9E84-74D1E7556939}" dt="2023-06-12T12:13:46.631" v="3989" actId="478"/>
          <ac:cxnSpMkLst>
            <pc:docMk/>
            <pc:sldMk cId="322555260" sldId="311"/>
            <ac:cxnSpMk id="21" creationId="{8656A89C-1B51-1183-6CB7-F8CFF1B9D456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1" creationId="{C37FAA96-2E24-287B-8F25-D0C53DD8FFF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2" creationId="{C6067504-9B1F-A477-6524-37FB7D678A21}"/>
          </ac:cxnSpMkLst>
        </pc:cxnChg>
        <pc:cxnChg chg="add del mod">
          <ac:chgData name="Niv Bar-Tov" userId="c9cde682-5cb8-4708-bca1-f996713cf765" providerId="ADAL" clId="{7D485D8E-92A0-48B7-9E84-74D1E7556939}" dt="2023-06-12T13:44:50.077" v="4457" actId="478"/>
          <ac:cxnSpMkLst>
            <pc:docMk/>
            <pc:sldMk cId="322555260" sldId="311"/>
            <ac:cxnSpMk id="23" creationId="{C3F1CFA8-FB5D-368C-C53C-AEA1579EDD9F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3" creationId="{F0428F77-B81C-9F5B-8E20-696B578C7664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4" creationId="{B32F0913-61D7-CCC0-2DD1-FEA7821D1DD7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5" creationId="{28AFE83F-2715-055E-4EAD-22BB452EB747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25" creationId="{9292E6BF-8307-9A50-D3F8-0CD2FEF90040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6" creationId="{1A637F85-95A8-C526-5262-D6CD4C077A18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26" creationId="{AEA861F7-C94D-9BA8-B9CE-21CD0040FC6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7" creationId="{224254B7-84E6-B5F6-F612-28AC25431EAF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27" creationId="{416E078C-5A6F-F59C-E002-EBC8D5C7B866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8" creationId="{C3849952-5EE6-B194-4ED1-C78814B77C07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28" creationId="{CEEB5937-0C35-4952-7639-19458775C3D2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29" creationId="{6A6EE11A-4E74-78C7-B0C4-278F83E53426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29" creationId="{8DDA86B5-1FB3-864A-C751-D6C30EFAD956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0" creationId="{55B0FBBB-ED87-DC47-700F-729B4563A2CC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0" creationId="{6461727C-0B99-7E0D-87C2-F9C412CEC09B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1" creationId="{E7E6B336-42C6-41BE-8127-3BD38F9D8D9E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1" creationId="{EAC69872-4286-1D4B-EA72-1D55359D657B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2" creationId="{3EE5943A-A8AA-C937-E355-0BFFE16F26D0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2" creationId="{A24F1DDC-E5E3-A438-D349-287DD2CD5201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3" creationId="{6B6CA824-8037-CA7D-0CB0-A3CF8EDFD23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4" creationId="{C89CDDAA-5511-CB97-A2C4-89944A95C99D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4" creationId="{D9324DF1-D64A-9F66-F3D2-16F43D445F2E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5" creationId="{A19A8886-940B-44D9-5F3C-B951D0431EAD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6" creationId="{7C792144-5C2D-DBBA-4F74-21299D07395E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6" creationId="{C6412181-0B4B-283B-4018-CFA510A5DC8A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7" creationId="{7090AE1B-7F7D-BFA4-3390-22889454AB97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7" creationId="{83AE1583-43D3-DC23-84FB-95950703D253}"/>
          </ac:cxnSpMkLst>
        </pc:cxnChg>
        <pc:cxnChg chg="add del mod">
          <ac:chgData name="Niv Bar-Tov" userId="c9cde682-5cb8-4708-bca1-f996713cf765" providerId="ADAL" clId="{7D485D8E-92A0-48B7-9E84-74D1E7556939}" dt="2023-06-12T13:44:48.282" v="4456" actId="478"/>
          <ac:cxnSpMkLst>
            <pc:docMk/>
            <pc:sldMk cId="322555260" sldId="311"/>
            <ac:cxnSpMk id="38" creationId="{26E52A2E-13C6-E9E6-6F9E-A507C56BC61A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38" creationId="{493C48E2-9CBC-7460-AC0B-72381BD78A2F}"/>
          </ac:cxnSpMkLst>
        </pc:cxnChg>
        <pc:cxnChg chg="add del mod">
          <ac:chgData name="Niv Bar-Tov" userId="c9cde682-5cb8-4708-bca1-f996713cf765" providerId="ADAL" clId="{7D485D8E-92A0-48B7-9E84-74D1E7556939}" dt="2023-06-13T05:53:24.209" v="5127" actId="478"/>
          <ac:cxnSpMkLst>
            <pc:docMk/>
            <pc:sldMk cId="322555260" sldId="311"/>
            <ac:cxnSpMk id="40" creationId="{60E69028-5DF2-A0B7-3442-1AC86D274B31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0" creationId="{9CD1C4EA-1CA4-599D-4738-DDB357134739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1" creationId="{1A981335-FD3E-4AC6-68C4-517E0A901741}"/>
          </ac:cxnSpMkLst>
        </pc:cxnChg>
        <pc:cxnChg chg="add del mod">
          <ac:chgData name="Niv Bar-Tov" userId="c9cde682-5cb8-4708-bca1-f996713cf765" providerId="ADAL" clId="{7D485D8E-92A0-48B7-9E84-74D1E7556939}" dt="2023-06-13T05:53:12.688" v="5123" actId="478"/>
          <ac:cxnSpMkLst>
            <pc:docMk/>
            <pc:sldMk cId="322555260" sldId="311"/>
            <ac:cxnSpMk id="41" creationId="{4E204FF0-C37E-B922-2180-5AD0F4B1F78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2" creationId="{C3DB43E8-B650-52C7-2B23-BE277BCE5451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2" creationId="{CC72F38D-1806-376D-443C-2E2713C7FFA2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3" creationId="{5984C004-BA83-7E53-1979-07EF61E71CB5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3" creationId="{B46C6375-3DB0-9A79-6D8B-8E3F633E210D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4" creationId="{85503A6E-05B4-06BD-30A4-DBBBD1ECEB4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4" creationId="{87E755DE-7ABB-782E-D2E1-A3B27322A1A6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5" creationId="{D6D7304B-8D86-49A1-CC67-775742985F63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5" creationId="{DBC32036-043C-F8D2-A7DA-FC8C1993541D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6" creationId="{0F4E51CC-70CF-D129-4455-9831A259CD85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6" creationId="{7E05B01D-66E3-6FBC-41BA-D72DC5B3B316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7" creationId="{5E54D83D-C94C-AB4E-C476-F89D54C7A5D4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7" creationId="{ABC0B435-10FA-EF94-4337-68F4AD12A735}"/>
          </ac:cxnSpMkLst>
        </pc:cxnChg>
        <pc:cxnChg chg="add del mod">
          <ac:chgData name="Niv Bar-Tov" userId="c9cde682-5cb8-4708-bca1-f996713cf765" providerId="ADAL" clId="{7D485D8E-92A0-48B7-9E84-74D1E7556939}" dt="2023-06-14T15:30:26.964" v="7154" actId="478"/>
          <ac:cxnSpMkLst>
            <pc:docMk/>
            <pc:sldMk cId="322555260" sldId="311"/>
            <ac:cxnSpMk id="48" creationId="{19E359B3-F379-E864-71EB-355682E4345F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8" creationId="{3A841F9B-269D-8FCB-2B0A-BE3427AA459B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49" creationId="{170CB132-B6AE-7410-6614-E50312AEB5F9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49" creationId="{27C506D6-03FF-3951-107F-8DA6341ABD4D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0" creationId="{38022110-198E-7A32-28FD-B4F308607F68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50" creationId="{D0E85F03-8AD4-6DAC-A8D4-12BBD9EA1F49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51" creationId="{1E262097-0226-F502-B617-06586FAA1CE0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1" creationId="{3D037DDD-3789-5CA2-E9B8-038A30F2EBA2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2" creationId="{00082CEA-9A22-DAF5-81C9-CE843BBC4202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52" creationId="{6418A771-6FC4-9EBB-3E2B-DB32BA02C46F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3" creationId="{2DB24A02-C416-30F7-C70D-CA57D59A4B0D}"/>
          </ac:cxnSpMkLst>
        </pc:cxnChg>
        <pc:cxnChg chg="add del mod">
          <ac:chgData name="Niv Bar-Tov" userId="c9cde682-5cb8-4708-bca1-f996713cf765" providerId="ADAL" clId="{7D485D8E-92A0-48B7-9E84-74D1E7556939}" dt="2023-06-13T05:53:11.716" v="5122" actId="478"/>
          <ac:cxnSpMkLst>
            <pc:docMk/>
            <pc:sldMk cId="322555260" sldId="311"/>
            <ac:cxnSpMk id="53" creationId="{CACD2EB5-7FD5-7824-8D71-8704123C3701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4" creationId="{F1E7E339-AE96-2920-504F-754E189FA810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5" creationId="{50429CD6-B142-DCB5-37B7-BBB5E8E5A2A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6" creationId="{EBBE9D0C-0061-054F-B9E8-095B98A9FA0E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7" creationId="{A95AADE5-8B67-8856-F2C7-E02B7BAE5E70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8" creationId="{5F6D147B-870E-CC26-4D52-E1D197D95BEB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59" creationId="{7F6E193E-2485-0E6A-DA93-C696F6C1B49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0" creationId="{1CA7F953-307A-74B2-11B5-7BE2E003462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1" creationId="{71F2D306-3ED2-9288-E7BF-5174C0DCC31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2" creationId="{D1043750-1FD8-ECF8-C38A-134D9137D2A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3" creationId="{F3C4CEA5-85AA-73F0-DF9F-9210EBFAC15C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4" creationId="{898D0841-3F31-45E1-570F-88175230061F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5" creationId="{0ABB7021-A7E3-2D33-DAFB-CB674A4D76E3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6" creationId="{16F3A267-0CAA-E249-9C1C-873E97A5961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7" creationId="{F568C7C5-A83A-2305-83B4-6F3CE84611FC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68" creationId="{5E2B4425-01C8-365E-750E-BB9616AFFDB2}"/>
          </ac:cxnSpMkLst>
        </pc:cxnChg>
        <pc:cxnChg chg="add del mod">
          <ac:chgData name="Niv Bar-Tov" userId="c9cde682-5cb8-4708-bca1-f996713cf765" providerId="ADAL" clId="{7D485D8E-92A0-48B7-9E84-74D1E7556939}" dt="2023-06-14T15:34:25.651" v="7287" actId="478"/>
          <ac:cxnSpMkLst>
            <pc:docMk/>
            <pc:sldMk cId="322555260" sldId="311"/>
            <ac:cxnSpMk id="69" creationId="{559C9F54-F05C-5F31-A086-11ACB25C4DDD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0" creationId="{CEBBC444-84EA-F692-4849-5229F47A6779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1" creationId="{E3FE47B8-A389-6AFB-D145-F5D834BAFED1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2" creationId="{1EDEB514-08D0-A92B-CE19-4A0A214FB454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3" creationId="{0CBDF263-11B8-DD1D-8A9C-6696CF0BEC71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4" creationId="{B7864169-3454-1C0F-92E6-6E9BFFE3964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5" creationId="{1470E09E-C0D1-210B-5488-0FDAA2CB0E78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6" creationId="{C0EE63F0-11DA-EFBE-05DF-35100160343B}"/>
          </ac:cxnSpMkLst>
        </pc:cxnChg>
        <pc:cxnChg chg="add mod">
          <ac:chgData name="Niv Bar-Tov" userId="c9cde682-5cb8-4708-bca1-f996713cf765" providerId="ADAL" clId="{7D485D8E-92A0-48B7-9E84-74D1E7556939}" dt="2023-06-20T08:25:57.007" v="8434" actId="1076"/>
          <ac:cxnSpMkLst>
            <pc:docMk/>
            <pc:sldMk cId="322555260" sldId="311"/>
            <ac:cxnSpMk id="77" creationId="{46D9BF1A-CF68-9EA8-5BB0-600044C749AC}"/>
          </ac:cxnSpMkLst>
        </pc:cxnChg>
      </pc:sldChg>
      <pc:sldChg chg="addSp delSp modSp add del mod">
        <pc:chgData name="Niv Bar-Tov" userId="c9cde682-5cb8-4708-bca1-f996713cf765" providerId="ADAL" clId="{7D485D8E-92A0-48B7-9E84-74D1E7556939}" dt="2023-06-13T05:54:36.198" v="5158" actId="47"/>
        <pc:sldMkLst>
          <pc:docMk/>
          <pc:sldMk cId="3286813308" sldId="312"/>
        </pc:sldMkLst>
        <pc:spChg chg="mod">
          <ac:chgData name="Niv Bar-Tov" userId="c9cde682-5cb8-4708-bca1-f996713cf765" providerId="ADAL" clId="{7D485D8E-92A0-48B7-9E84-74D1E7556939}" dt="2023-06-12T14:06:50.321" v="4804"/>
          <ac:spMkLst>
            <pc:docMk/>
            <pc:sldMk cId="3286813308" sldId="312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12T12:15:07.469" v="4127" actId="478"/>
          <ac:spMkLst>
            <pc:docMk/>
            <pc:sldMk cId="3286813308" sldId="312"/>
            <ac:spMk id="3" creationId="{9836FC02-42E9-6706-F3F3-877940E44B94}"/>
          </ac:spMkLst>
        </pc:spChg>
        <pc:spChg chg="add del">
          <ac:chgData name="Niv Bar-Tov" userId="c9cde682-5cb8-4708-bca1-f996713cf765" providerId="ADAL" clId="{7D485D8E-92A0-48B7-9E84-74D1E7556939}" dt="2023-06-12T12:15:07.469" v="4127" actId="478"/>
          <ac:spMkLst>
            <pc:docMk/>
            <pc:sldMk cId="3286813308" sldId="312"/>
            <ac:spMk id="6" creationId="{F67B0F0C-ADAA-7BB8-515A-3FB8D63494DE}"/>
          </ac:spMkLst>
        </pc:spChg>
        <pc:spChg chg="add mod">
          <ac:chgData name="Niv Bar-Tov" userId="c9cde682-5cb8-4708-bca1-f996713cf765" providerId="ADAL" clId="{7D485D8E-92A0-48B7-9E84-74D1E7556939}" dt="2023-06-12T13:44:07.343" v="4453" actId="20577"/>
          <ac:spMkLst>
            <pc:docMk/>
            <pc:sldMk cId="3286813308" sldId="312"/>
            <ac:spMk id="19" creationId="{BC18BC3D-9DED-6EEE-FA2B-E90E850BB2AA}"/>
          </ac:spMkLst>
        </pc:spChg>
        <pc:spChg chg="add del mod">
          <ac:chgData name="Niv Bar-Tov" userId="c9cde682-5cb8-4708-bca1-f996713cf765" providerId="ADAL" clId="{7D485D8E-92A0-48B7-9E84-74D1E7556939}" dt="2023-06-12T12:15:39.919" v="4137" actId="478"/>
          <ac:spMkLst>
            <pc:docMk/>
            <pc:sldMk cId="3286813308" sldId="312"/>
            <ac:spMk id="21" creationId="{17675C65-D563-2393-920B-F3A63C0EDA7A}"/>
          </ac:spMkLst>
        </pc:spChg>
        <pc:graphicFrameChg chg="mod modGraphic">
          <ac:chgData name="Niv Bar-Tov" userId="c9cde682-5cb8-4708-bca1-f996713cf765" providerId="ADAL" clId="{7D485D8E-92A0-48B7-9E84-74D1E7556939}" dt="2023-06-12T13:42:41.086" v="4449" actId="207"/>
          <ac:graphicFrameMkLst>
            <pc:docMk/>
            <pc:sldMk cId="3286813308" sldId="312"/>
            <ac:graphicFrameMk id="5" creationId="{F24770FB-5570-976F-7CCD-579B5B6B7BE0}"/>
          </ac:graphicFrameMkLst>
        </pc:graphicFrameChg>
        <pc:graphicFrameChg chg="add del">
          <ac:chgData name="Niv Bar-Tov" userId="c9cde682-5cb8-4708-bca1-f996713cf765" providerId="ADAL" clId="{7D485D8E-92A0-48B7-9E84-74D1E7556939}" dt="2023-06-12T13:41:59.251" v="4445" actId="478"/>
          <ac:graphicFrameMkLst>
            <pc:docMk/>
            <pc:sldMk cId="3286813308" sldId="312"/>
            <ac:graphicFrameMk id="22" creationId="{9F0560C1-63D6-3452-914B-9DE340076C4F}"/>
          </ac:graphicFrameMkLst>
        </pc:graphicFrame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7" creationId="{FA9CB6EB-0CCB-5134-13B5-94795A6CB779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8" creationId="{BC03BF15-EB36-EE40-60AE-E82674047920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9" creationId="{DA4A5121-AF3A-B25F-461B-D53C0F9BEBFA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0" creationId="{B2E8D7A2-1AEA-785A-9BAB-6C7A9A46EB86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1" creationId="{2AFD5A78-A1D8-1488-48F4-5D27BC1119A6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2" creationId="{A8EEF364-D71C-9FA1-93C2-B7137F82E3F7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3" creationId="{7EC33607-E189-FC5D-C171-271295AB1E78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4" creationId="{F6791D60-2DB3-FF49-6A25-A9419B23FB14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5" creationId="{BC8EF2BB-C15C-5AC1-0281-207FEBE85844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6" creationId="{B0459F45-E4BB-9EF6-C239-61EFDA662853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7" creationId="{DB480879-73ED-A3C7-FC44-F35D8B4427E4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18" creationId="{0C4AD22D-63EC-F339-3D51-483426B94128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20" creationId="{9149EA56-1D13-C7BB-8AB3-B628C85075B5}"/>
          </ac:cxnSpMkLst>
        </pc:cxnChg>
        <pc:cxnChg chg="mod">
          <ac:chgData name="Niv Bar-Tov" userId="c9cde682-5cb8-4708-bca1-f996713cf765" providerId="ADAL" clId="{7D485D8E-92A0-48B7-9E84-74D1E7556939}" dt="2023-06-12T13:57:30.950" v="4470" actId="1036"/>
          <ac:cxnSpMkLst>
            <pc:docMk/>
            <pc:sldMk cId="3286813308" sldId="312"/>
            <ac:cxnSpMk id="23" creationId="{C3F1CFA8-FB5D-368C-C53C-AEA1579EDD9F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6-20T07:47:40.601" v="8253" actId="20577"/>
        <pc:sldMkLst>
          <pc:docMk/>
          <pc:sldMk cId="2450966336" sldId="313"/>
        </pc:sldMkLst>
        <pc:spChg chg="mod">
          <ac:chgData name="Niv Bar-Tov" userId="c9cde682-5cb8-4708-bca1-f996713cf765" providerId="ADAL" clId="{7D485D8E-92A0-48B7-9E84-74D1E7556939}" dt="2023-06-15T13:19:00.092" v="8009"/>
          <ac:spMkLst>
            <pc:docMk/>
            <pc:sldMk cId="2450966336" sldId="313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7:40.601" v="8253" actId="20577"/>
          <ac:spMkLst>
            <pc:docMk/>
            <pc:sldMk cId="2450966336" sldId="313"/>
            <ac:spMk id="3" creationId="{7192A332-BCED-8323-AC12-493FED1E7FDE}"/>
          </ac:spMkLst>
        </pc:spChg>
        <pc:spChg chg="del">
          <ac:chgData name="Niv Bar-Tov" userId="c9cde682-5cb8-4708-bca1-f996713cf765" providerId="ADAL" clId="{7D485D8E-92A0-48B7-9E84-74D1E7556939}" dt="2023-06-12T14:07:48.642" v="4807" actId="478"/>
          <ac:spMkLst>
            <pc:docMk/>
            <pc:sldMk cId="2450966336" sldId="313"/>
            <ac:spMk id="3" creationId="{97A6C8C1-EAA4-1CC6-E1BD-F0DCC86D1222}"/>
          </ac:spMkLst>
        </pc:spChg>
        <pc:spChg chg="add del mod">
          <ac:chgData name="Niv Bar-Tov" userId="c9cde682-5cb8-4708-bca1-f996713cf765" providerId="ADAL" clId="{7D485D8E-92A0-48B7-9E84-74D1E7556939}" dt="2023-06-14T14:30:03.726" v="5678" actId="478"/>
          <ac:spMkLst>
            <pc:docMk/>
            <pc:sldMk cId="2450966336" sldId="313"/>
            <ac:spMk id="3" creationId="{D8F03073-2964-C796-45FB-1B0711B8C5BF}"/>
          </ac:spMkLst>
        </pc:spChg>
        <pc:spChg chg="add del mod">
          <ac:chgData name="Niv Bar-Tov" userId="c9cde682-5cb8-4708-bca1-f996713cf765" providerId="ADAL" clId="{7D485D8E-92A0-48B7-9E84-74D1E7556939}" dt="2023-06-14T14:29:19.123" v="5664" actId="478"/>
          <ac:spMkLst>
            <pc:docMk/>
            <pc:sldMk cId="2450966336" sldId="313"/>
            <ac:spMk id="4" creationId="{86228329-0174-B8D5-1355-CCBB35AB4536}"/>
          </ac:spMkLst>
        </pc:spChg>
        <pc:spChg chg="add del mod">
          <ac:chgData name="Niv Bar-Tov" userId="c9cde682-5cb8-4708-bca1-f996713cf765" providerId="ADAL" clId="{7D485D8E-92A0-48B7-9E84-74D1E7556939}" dt="2023-06-13T04:58:48.679" v="4934" actId="478"/>
          <ac:spMkLst>
            <pc:docMk/>
            <pc:sldMk cId="2450966336" sldId="313"/>
            <ac:spMk id="4" creationId="{F716B870-CBA8-9661-B90F-1004A35A1EA8}"/>
          </ac:spMkLst>
        </pc:spChg>
        <pc:spChg chg="add del mod">
          <ac:chgData name="Niv Bar-Tov" userId="c9cde682-5cb8-4708-bca1-f996713cf765" providerId="ADAL" clId="{7D485D8E-92A0-48B7-9E84-74D1E7556939}" dt="2023-06-14T14:29:17.488" v="5663" actId="478"/>
          <ac:spMkLst>
            <pc:docMk/>
            <pc:sldMk cId="2450966336" sldId="313"/>
            <ac:spMk id="6" creationId="{3E970593-7B98-67F8-8E69-52FA8607432A}"/>
          </ac:spMkLst>
        </pc:spChg>
        <pc:spChg chg="add del mod">
          <ac:chgData name="Niv Bar-Tov" userId="c9cde682-5cb8-4708-bca1-f996713cf765" providerId="ADAL" clId="{7D485D8E-92A0-48B7-9E84-74D1E7556939}" dt="2023-06-12T14:07:53.073" v="4809" actId="478"/>
          <ac:spMkLst>
            <pc:docMk/>
            <pc:sldMk cId="2450966336" sldId="313"/>
            <ac:spMk id="6" creationId="{4C06B60A-F145-7099-8893-590271DEFBE6}"/>
          </ac:spMkLst>
        </pc:spChg>
        <pc:spChg chg="add del mod">
          <ac:chgData name="Niv Bar-Tov" userId="c9cde682-5cb8-4708-bca1-f996713cf765" providerId="ADAL" clId="{7D485D8E-92A0-48B7-9E84-74D1E7556939}" dt="2023-06-14T14:29:19.799" v="5665" actId="478"/>
          <ac:spMkLst>
            <pc:docMk/>
            <pc:sldMk cId="2450966336" sldId="313"/>
            <ac:spMk id="7" creationId="{A8DAE6C3-B8C6-FEC0-265E-B31E38ED0D2D}"/>
          </ac:spMkLst>
        </pc:spChg>
        <pc:spChg chg="add del mod">
          <ac:chgData name="Niv Bar-Tov" userId="c9cde682-5cb8-4708-bca1-f996713cf765" providerId="ADAL" clId="{7D485D8E-92A0-48B7-9E84-74D1E7556939}" dt="2023-06-13T06:57:17.960" v="5193" actId="478"/>
          <ac:spMkLst>
            <pc:docMk/>
            <pc:sldMk cId="2450966336" sldId="313"/>
            <ac:spMk id="7" creationId="{E61F0195-77BC-0A63-1F0C-F955B8279B72}"/>
          </ac:spMkLst>
        </pc:spChg>
        <pc:spChg chg="add mod">
          <ac:chgData name="Niv Bar-Tov" userId="c9cde682-5cb8-4708-bca1-f996713cf765" providerId="ADAL" clId="{7D485D8E-92A0-48B7-9E84-74D1E7556939}" dt="2023-06-14T20:02:18.114" v="7597" actId="20577"/>
          <ac:spMkLst>
            <pc:docMk/>
            <pc:sldMk cId="2450966336" sldId="313"/>
            <ac:spMk id="8" creationId="{79B2C172-9CCC-93FD-0B0C-DA488DA294AB}"/>
          </ac:spMkLst>
        </pc:spChg>
        <pc:spChg chg="add del mod">
          <ac:chgData name="Niv Bar-Tov" userId="c9cde682-5cb8-4708-bca1-f996713cf765" providerId="ADAL" clId="{7D485D8E-92A0-48B7-9E84-74D1E7556939}" dt="2023-06-13T06:57:17.960" v="5193" actId="478"/>
          <ac:spMkLst>
            <pc:docMk/>
            <pc:sldMk cId="2450966336" sldId="313"/>
            <ac:spMk id="8" creationId="{C0C098AE-937C-E0C7-8B5A-5B225C4F2E9B}"/>
          </ac:spMkLst>
        </pc:spChg>
        <pc:spChg chg="add del mod">
          <ac:chgData name="Niv Bar-Tov" userId="c9cde682-5cb8-4708-bca1-f996713cf765" providerId="ADAL" clId="{7D485D8E-92A0-48B7-9E84-74D1E7556939}" dt="2023-06-13T06:57:17.960" v="5193" actId="478"/>
          <ac:spMkLst>
            <pc:docMk/>
            <pc:sldMk cId="2450966336" sldId="313"/>
            <ac:spMk id="9" creationId="{DC5FB618-BA1D-5D7D-89B5-C6B7BFBDAD83}"/>
          </ac:spMkLst>
        </pc:spChg>
        <pc:spChg chg="add del mod">
          <ac:chgData name="Niv Bar-Tov" userId="c9cde682-5cb8-4708-bca1-f996713cf765" providerId="ADAL" clId="{7D485D8E-92A0-48B7-9E84-74D1E7556939}" dt="2023-06-14T14:30:06.107" v="5679" actId="478"/>
          <ac:spMkLst>
            <pc:docMk/>
            <pc:sldMk cId="2450966336" sldId="313"/>
            <ac:spMk id="10" creationId="{F15DD1FF-BE54-EA84-C92E-2A203B1FE24F}"/>
          </ac:spMkLst>
        </pc:spChg>
        <pc:picChg chg="add del mod">
          <ac:chgData name="Niv Bar-Tov" userId="c9cde682-5cb8-4708-bca1-f996713cf765" providerId="ADAL" clId="{7D485D8E-92A0-48B7-9E84-74D1E7556939}" dt="2023-06-14T14:37:17.971" v="5775" actId="478"/>
          <ac:picMkLst>
            <pc:docMk/>
            <pc:sldMk cId="2450966336" sldId="313"/>
            <ac:picMk id="12" creationId="{B3034E13-7593-A546-4A36-B51CFCE95782}"/>
          </ac:picMkLst>
        </pc:picChg>
        <pc:picChg chg="add del mod ord">
          <ac:chgData name="Niv Bar-Tov" userId="c9cde682-5cb8-4708-bca1-f996713cf765" providerId="ADAL" clId="{7D485D8E-92A0-48B7-9E84-74D1E7556939}" dt="2023-06-14T14:34:17.806" v="5692" actId="21"/>
          <ac:picMkLst>
            <pc:docMk/>
            <pc:sldMk cId="2450966336" sldId="313"/>
            <ac:picMk id="14" creationId="{F8CFDDAF-5AB3-01F4-190C-886932E6739D}"/>
          </ac:picMkLst>
        </pc:picChg>
        <pc:picChg chg="add mod modCrop">
          <ac:chgData name="Niv Bar-Tov" userId="c9cde682-5cb8-4708-bca1-f996713cf765" providerId="ADAL" clId="{7D485D8E-92A0-48B7-9E84-74D1E7556939}" dt="2023-06-14T14:41:48.317" v="5813" actId="1076"/>
          <ac:picMkLst>
            <pc:docMk/>
            <pc:sldMk cId="2450966336" sldId="313"/>
            <ac:picMk id="16" creationId="{D3ACADAB-75BC-D7EA-A142-8D4BF7EC2012}"/>
          </ac:picMkLst>
        </pc:picChg>
        <pc:picChg chg="add del mod">
          <ac:chgData name="Niv Bar-Tov" userId="c9cde682-5cb8-4708-bca1-f996713cf765" providerId="ADAL" clId="{7D485D8E-92A0-48B7-9E84-74D1E7556939}" dt="2023-06-14T14:40:57.997" v="5812" actId="478"/>
          <ac:picMkLst>
            <pc:docMk/>
            <pc:sldMk cId="2450966336" sldId="313"/>
            <ac:picMk id="18" creationId="{4E12FDC8-FFBD-FCF2-5545-EE6EE40F67F2}"/>
          </ac:picMkLst>
        </pc:picChg>
      </pc:sldChg>
      <pc:sldChg chg="addSp delSp modSp add mod modTransition">
        <pc:chgData name="Niv Bar-Tov" userId="c9cde682-5cb8-4708-bca1-f996713cf765" providerId="ADAL" clId="{7D485D8E-92A0-48B7-9E84-74D1E7556939}" dt="2023-06-20T08:28:07.531" v="8460" actId="1076"/>
        <pc:sldMkLst>
          <pc:docMk/>
          <pc:sldMk cId="2156426326" sldId="314"/>
        </pc:sldMkLst>
        <pc:spChg chg="del">
          <ac:chgData name="Niv Bar-Tov" userId="c9cde682-5cb8-4708-bca1-f996713cf765" providerId="ADAL" clId="{7D485D8E-92A0-48B7-9E84-74D1E7556939}" dt="2023-06-14T15:12:48.375" v="6874" actId="478"/>
          <ac:spMkLst>
            <pc:docMk/>
            <pc:sldMk cId="2156426326" sldId="314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14T19:44:07.079" v="7525" actId="478"/>
          <ac:spMkLst>
            <pc:docMk/>
            <pc:sldMk cId="2156426326" sldId="314"/>
            <ac:spMk id="3" creationId="{28D5E412-0D3C-5D2A-871E-FF2D4563B6B7}"/>
          </ac:spMkLst>
        </pc:spChg>
        <pc:spChg chg="add mod">
          <ac:chgData name="Niv Bar-Tov" userId="c9cde682-5cb8-4708-bca1-f996713cf765" providerId="ADAL" clId="{7D485D8E-92A0-48B7-9E84-74D1E7556939}" dt="2023-06-20T07:48:23.423" v="8266" actId="20577"/>
          <ac:spMkLst>
            <pc:docMk/>
            <pc:sldMk cId="2156426326" sldId="314"/>
            <ac:spMk id="3" creationId="{5567A9D4-78D3-66D3-F80D-2D6E10594D14}"/>
          </ac:spMkLst>
        </pc:spChg>
        <pc:spChg chg="add del mod">
          <ac:chgData name="Niv Bar-Tov" userId="c9cde682-5cb8-4708-bca1-f996713cf765" providerId="ADAL" clId="{7D485D8E-92A0-48B7-9E84-74D1E7556939}" dt="2023-06-14T15:12:51.755" v="6875" actId="478"/>
          <ac:spMkLst>
            <pc:docMk/>
            <pc:sldMk cId="2156426326" sldId="314"/>
            <ac:spMk id="7" creationId="{83D585B1-A674-2812-2A7C-E25B5AED7291}"/>
          </ac:spMkLst>
        </pc:spChg>
        <pc:spChg chg="add mod">
          <ac:chgData name="Niv Bar-Tov" userId="c9cde682-5cb8-4708-bca1-f996713cf765" providerId="ADAL" clId="{7D485D8E-92A0-48B7-9E84-74D1E7556939}" dt="2023-06-15T13:20:24.362" v="8025"/>
          <ac:spMkLst>
            <pc:docMk/>
            <pc:sldMk cId="2156426326" sldId="314"/>
            <ac:spMk id="8" creationId="{462D412C-FA44-66DE-A11F-5FC0D27D954E}"/>
          </ac:spMkLst>
        </pc:spChg>
        <pc:spChg chg="add mod">
          <ac:chgData name="Niv Bar-Tov" userId="c9cde682-5cb8-4708-bca1-f996713cf765" providerId="ADAL" clId="{7D485D8E-92A0-48B7-9E84-74D1E7556939}" dt="2023-06-20T08:28:07.531" v="8460" actId="1076"/>
          <ac:spMkLst>
            <pc:docMk/>
            <pc:sldMk cId="2156426326" sldId="314"/>
            <ac:spMk id="78" creationId="{FC73441C-CF7A-B147-6274-C2D79A5696F0}"/>
          </ac:spMkLst>
        </pc:spChg>
        <pc:graphicFrameChg chg="add mod modGraphic">
          <ac:chgData name="Niv Bar-Tov" userId="c9cde682-5cb8-4708-bca1-f996713cf765" providerId="ADAL" clId="{7D485D8E-92A0-48B7-9E84-74D1E7556939}" dt="2023-06-14T19:44:51.201" v="7531" actId="20577"/>
          <ac:graphicFrameMkLst>
            <pc:docMk/>
            <pc:sldMk cId="2156426326" sldId="314"/>
            <ac:graphicFrameMk id="5" creationId="{01C4969C-833E-F75A-BDB1-A3E8A66B8282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6:49.591" v="8445" actId="1076"/>
          <ac:graphicFrameMkLst>
            <pc:docMk/>
            <pc:sldMk cId="2156426326" sldId="314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" creationId="{0BBBAF03-4B3B-5C02-94C8-604240CA407F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" creationId="{46F9FF12-2824-6F20-2D13-6702DE705550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" creationId="{AC3A5D2D-9A8D-03AD-1F7C-56EB5B2B0200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9" creationId="{7EA85D86-E2DE-E0FE-9374-A07C848526F8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9" creationId="{E5396B04-B46A-611A-1E17-0D2A82CF470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0" creationId="{1D23FB24-93AD-9DF5-585A-29D11470D11F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0" creationId="{EC32A0B0-8EB0-AE31-8EB9-6D0993A0EE28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1" creationId="{895C656B-DC7B-DA86-D5A6-2BB0DD1DDB0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1" creationId="{BF6F3800-D07A-27E1-4B4B-811EBD12E67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2" creationId="{7660D334-EB1F-956D-A8E5-413713EA680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2" creationId="{FC17FCE9-7CC4-775D-43F7-F4BC6794809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3" creationId="{5D0803F6-1537-99B0-9DC0-70055C0F2D99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3" creationId="{D464FFEF-6134-AA89-CC08-C203C54B422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4" creationId="{1FA5C77B-92A0-3538-3368-3ADAE21DF093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4" creationId="{E89F4F46-B87B-6654-D473-FD5C4C914086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5" creationId="{67AABFDE-B730-1AF7-8843-7B67610A7F6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5" creationId="{6E927751-8565-F23D-2431-8B79D8D2E40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6" creationId="{70E69CB5-BA99-3713-3D04-839F90EEC9E3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6" creationId="{F5544242-8455-92A5-8D34-1B6D369B8522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7" creationId="{491D6344-5175-6173-F9A0-64B5A819FEC4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7" creationId="{D647AB7B-0DBE-6574-0750-C3BB69CD61B4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8" creationId="{31A2E903-C005-6AF0-67F6-15922453E23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8" creationId="{FFB1266C-99A4-42E1-E540-FBC818A50402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19" creationId="{05907A2F-BBF0-7540-3085-C311C870AE4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19" creationId="{34B07F64-EDF8-B3B3-DB4C-874C58320004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0" creationId="{278C647C-6028-5070-2857-4B3C2FA6F708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0" creationId="{A32CE5C2-B3F4-347F-24F8-535483E09B6A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1" creationId="{0F55A731-E988-5BE1-BFC2-9EE0A8708D27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1" creationId="{7EFEEFB4-0B28-2F24-301E-044E054F74C7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2" creationId="{99BDE6B7-1387-D9AB-6381-6F0690B8012B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2" creationId="{C54E0BC0-1BC1-94C2-B491-17D34C339396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3" creationId="{3FF6AA7D-D05F-5219-64E9-4C09F6727306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3" creationId="{C13A1A34-58F0-D9B9-272F-76CCD0F0EB4C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4" creationId="{2EE2507B-18BA-284E-19DB-14F7E408A5E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4" creationId="{62D6898C-4597-5FE3-1D2F-9F9DAA48260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5" creationId="{194A7D8D-D50C-2A7A-2FF2-588818FE1074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5" creationId="{B5AEDF52-F2B4-D68D-D456-3FD08D95900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6" creationId="{8D339D3E-C670-D9EE-E485-777D83932AE1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6" creationId="{FD7C11D5-C24F-7021-C49C-2CBBC5FB8553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7" creationId="{54944953-A39D-14B4-48D1-B3A75C260960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7" creationId="{F19F46B5-FFF1-E5F1-F6CB-A3F2E52DFAE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8" creationId="{9E920802-4740-AB10-8E3C-1EE085DD6F3F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8" creationId="{BB0E39B5-64B5-7E55-88A2-CEF515A0C99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29" creationId="{23DD024B-8CD4-607F-2688-A154FF624372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29" creationId="{8D0DB24C-A701-600A-D04D-4EFE7DBAC9F7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0" creationId="{404FCE46-B6F7-6DBE-19B5-52332756D20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0" creationId="{A582F069-A36B-C9E5-0629-886EFA64DD0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1" creationId="{0A1DDDD4-360D-AE78-3283-6F1EFA46C6A6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1" creationId="{C2ADAC74-7D90-A901-5820-7257F28D9876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2" creationId="{09B8C7FE-815C-B48B-FEA5-83915DB89A21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2" creationId="{3E8BE5B3-D085-C733-7D0B-0E934695901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3" creationId="{0B83B36E-798C-664D-40D5-2B117AFB528A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3" creationId="{E6610759-69D8-58E8-67FD-7AEEC4A94FD8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4" creationId="{AF5B1A4C-3B07-295A-8EDE-43E69D7AB50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4" creationId="{D13A02B8-FEEC-1E04-2D80-6BD14C4982A5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5" creationId="{569B1C54-74C4-D495-2D13-9C5EA85B77D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5" creationId="{9A6113B8-9099-508B-2C60-DE8568CFAE19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6" creationId="{8302BC09-3F2A-A469-5AB0-7372036A238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6" creationId="{E7392164-EA3D-62E6-FDDF-847C903DB9A6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7" creationId="{0F534B91-5816-26C7-A40A-B72EAFD9CC07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7" creationId="{58B29B9B-36D3-31D5-4764-984D72FF3B17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38" creationId="{1C94C4D2-C32B-785A-10A5-E841125E13F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38" creationId="{C628CFFA-DCBD-3EAF-7CE6-308CBFB0A0AB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40" creationId="{60E69028-5DF2-A0B7-3442-1AC86D274B31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41" creationId="{4E204FF0-C37E-B922-2180-5AD0F4B1F783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42" creationId="{CC72F38D-1806-376D-443C-2E2713C7FFA2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43" creationId="{B46C6375-3DB0-9A79-6D8B-8E3F633E210D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44" creationId="{85503A6E-05B4-06BD-30A4-DBBBD1ECEB48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45" creationId="{6D2EF5CC-C674-0910-751F-DB796B7FAEF2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45" creationId="{BC82DBEB-980D-B12F-EF28-C9731C896249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45" creationId="{DBC32036-043C-F8D2-A7DA-FC8C1993541D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46" creationId="{0F4E51CC-70CF-D129-4455-9831A259CD85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46" creationId="{D85DDE65-E772-5CE3-7526-8FCD0A5CB678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46" creationId="{FA2D04C5-ED64-550E-CEB6-5321849A2C8C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47" creationId="{2CC6C358-14F1-CB00-3E81-9D7EACFB8B26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47" creationId="{4777A5BB-9288-ADB8-31C7-F62DB7BD1A35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47" creationId="{5E54D83D-C94C-AB4E-C476-F89D54C7A5D4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48" creationId="{3A841F9B-269D-8FCB-2B0A-BE3427AA459B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48" creationId="{B9779C07-6F72-6A2C-ECFD-F7B125EA9788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48" creationId="{E15D8B8C-9A16-DE24-103B-9A861CA08445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49" creationId="{170CB132-B6AE-7410-6614-E50312AEB5F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49" creationId="{7A286CF1-89A9-3C7E-5736-78D0F513B048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49" creationId="{D162007D-4607-3484-2539-7441CBBDC709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0" creationId="{177C4442-8F21-5C7B-91C0-81FC3960FE7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0" creationId="{C05236F5-B678-4E30-F5EE-0B38895DD84E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50" creationId="{D0E85F03-8AD4-6DAC-A8D4-12BBD9EA1F49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51" creationId="{1E262097-0226-F502-B617-06586FAA1CE0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1" creationId="{2E09DEBE-0368-0C54-40EF-BE35B925ED6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1" creationId="{C8F59181-6E35-DD52-AA07-7EB4285F0CF3}"/>
          </ac:cxnSpMkLst>
        </pc:cxnChg>
        <pc:cxnChg chg="del">
          <ac:chgData name="Niv Bar-Tov" userId="c9cde682-5cb8-4708-bca1-f996713cf765" providerId="ADAL" clId="{7D485D8E-92A0-48B7-9E84-74D1E7556939}" dt="2023-06-13T05:52:58.310" v="5121" actId="478"/>
          <ac:cxnSpMkLst>
            <pc:docMk/>
            <pc:sldMk cId="2156426326" sldId="314"/>
            <ac:cxnSpMk id="52" creationId="{6418A771-6FC4-9EBB-3E2B-DB32BA02C46F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2" creationId="{7C51D5F8-A1CA-8995-1B1A-384FF3FE5DC8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2" creationId="{BD6AE1E9-F8A6-3BCF-5D51-50A646047ACE}"/>
          </ac:cxnSpMkLst>
        </pc:cxnChg>
        <pc:cxnChg chg="add del mod">
          <ac:chgData name="Niv Bar-Tov" userId="c9cde682-5cb8-4708-bca1-f996713cf765" providerId="ADAL" clId="{7D485D8E-92A0-48B7-9E84-74D1E7556939}" dt="2023-06-14T19:44:38.109" v="7528" actId="478"/>
          <ac:cxnSpMkLst>
            <pc:docMk/>
            <pc:sldMk cId="2156426326" sldId="314"/>
            <ac:cxnSpMk id="53" creationId="{CACD2EB5-7FD5-7824-8D71-8704123C370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4" creationId="{679E78CA-CFBE-BFEF-4CDC-4EFD99364E8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4" creationId="{ABA95385-0557-7EF1-C0E0-471E8ADFC43A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5" creationId="{D1F8801C-C205-30B4-B46F-6A2FCE50ABAF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5" creationId="{FC0AE1E8-284E-7D0B-82A0-597C7751521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6" creationId="{B0DC89EF-137B-EBA3-70CE-CF071102452E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6" creationId="{B398591E-8E21-CE6B-6EE3-9542BA6588DA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7" creationId="{1B95C18B-11E0-0DC8-A99B-16ED9671AD6A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7" creationId="{B370EBD7-E435-8175-E3C6-4E88B6450AF4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8" creationId="{8E3AC9C6-EE39-1EFF-7D7D-5B2E4918A40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8" creationId="{D06C78AD-3763-D790-4B32-B691636B43F7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59" creationId="{1D023199-D290-D2C9-E12E-86097DD5D8A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59" creationId="{FBBACBC3-4D31-70D0-41CB-576BA7027EFD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0" creationId="{5C1AB3A4-3FE6-405D-FCDE-489DA30123F2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0" creationId="{B83A5859-581E-A6B3-4540-812FB2597CE6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1" creationId="{2314C98B-7FEB-6C7C-675C-07443A8BB509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1" creationId="{F3315FF4-9E39-480F-3195-CBCD1258B1B2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2" creationId="{294B99EA-C98B-2197-7930-11709982D933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2" creationId="{D4F0E219-D61B-075E-0C0E-D1032AF7B0B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3" creationId="{0051F5CF-B8A0-F734-316B-8AA0B4525350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3" creationId="{B8161715-0ADD-029C-C195-AFCCA0AD37FB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4" creationId="{72B5EFFE-9E5F-3D03-AED0-D5C6874A81D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4" creationId="{9D6E1603-E532-A2F6-7B1F-C1B92F1B3E7D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5" creationId="{6E99CD27-997C-8C83-04B0-364F63FF03BB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5" creationId="{FBF7A174-F431-DAC7-D9D6-27BEF69DDDC4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6" creationId="{6B5F7F52-5B15-BEE1-27DC-91F9E9E28097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6" creationId="{A08431C8-4512-2C18-8909-2F0CC3EF961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7" creationId="{B7B14F33-11CC-3460-8A48-054C93C247C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7" creationId="{C46877CE-0861-9FBE-6202-9422901B566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8" creationId="{1654361D-A87A-6384-73B0-869BA2ED0CA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8" creationId="{C4F78887-91BD-B835-8548-821DE83A0B3A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69" creationId="{324F5DDA-5031-6EB7-4AC5-61273F0C10C9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69" creationId="{966534D4-1555-3C1F-064C-A5FA14E3DD0E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0" creationId="{398C86F4-8D88-62A7-053B-55AEC0A45160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0" creationId="{6520CB11-BD6F-4D55-BD0A-2D9C8A4AA611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1" creationId="{C65D3F0B-B7C9-D13F-7910-174C2A153B7D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1" creationId="{E088BBA5-7E5C-0AD2-2B57-BAA69F09B2C7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2" creationId="{8D905B32-B531-BFA9-082F-CE5F42A8E7A3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2" creationId="{CA7EC0E3-6BB3-F21E-4D03-F186AD8CE7A9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3" creationId="{CA8DD340-95C5-54CF-7DDA-D59FE9F0AFC5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3" creationId="{DDCA79CB-1C81-2E2E-523D-8C4781A40300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4" creationId="{43D596CC-6713-FA4F-9978-B4CEA0AB7010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4" creationId="{E7D8AA2D-865C-FA5A-44AC-221F2B95FD94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5" creationId="{29125C40-1E52-5803-A5E7-3E74AA794822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5" creationId="{D8172F20-7C3B-E579-BA3B-05BECE60AF26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6" creationId="{60E64140-AF18-15A4-8199-21B9EC2FFA9E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6" creationId="{CBD3E90D-A115-1DC9-04D0-7FB269F6D5EC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7" creationId="{9E5C7CE5-31FA-F7B9-3950-92B0AD818AC3}"/>
          </ac:cxnSpMkLst>
        </pc:cxnChg>
        <pc:cxnChg chg="add mod">
          <ac:chgData name="Niv Bar-Tov" userId="c9cde682-5cb8-4708-bca1-f996713cf765" providerId="ADAL" clId="{7D485D8E-92A0-48B7-9E84-74D1E7556939}" dt="2023-06-20T08:26:49.591" v="8445" actId="1076"/>
          <ac:cxnSpMkLst>
            <pc:docMk/>
            <pc:sldMk cId="2156426326" sldId="314"/>
            <ac:cxnSpMk id="77" creationId="{E6A34656-6251-1A01-0AC0-7CDD4D54885D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8" creationId="{4D5A62CF-C4CA-1102-87B3-AC9738875D0D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79" creationId="{F88E9480-151E-F950-9DC5-C3DD163D976D}"/>
          </ac:cxnSpMkLst>
        </pc:cxnChg>
        <pc:cxnChg chg="add del mod">
          <ac:chgData name="Niv Bar-Tov" userId="c9cde682-5cb8-4708-bca1-f996713cf765" providerId="ADAL" clId="{7D485D8E-92A0-48B7-9E84-74D1E7556939}" dt="2023-06-14T15:40:31.173" v="7451"/>
          <ac:cxnSpMkLst>
            <pc:docMk/>
            <pc:sldMk cId="2156426326" sldId="314"/>
            <ac:cxnSpMk id="80" creationId="{33986397-A774-A97E-3719-980E0B389E25}"/>
          </ac:cxnSpMkLst>
        </pc:cxnChg>
      </pc:sldChg>
      <pc:sldChg chg="addSp delSp modSp add mod ord modTransition">
        <pc:chgData name="Niv Bar-Tov" userId="c9cde682-5cb8-4708-bca1-f996713cf765" providerId="ADAL" clId="{7D485D8E-92A0-48B7-9E84-74D1E7556939}" dt="2023-09-19T15:27:24.922" v="8525" actId="5736"/>
        <pc:sldMkLst>
          <pc:docMk/>
          <pc:sldMk cId="2501871135" sldId="315"/>
        </pc:sldMkLst>
        <pc:spChg chg="mod">
          <ac:chgData name="Niv Bar-Tov" userId="c9cde682-5cb8-4708-bca1-f996713cf765" providerId="ADAL" clId="{7D485D8E-92A0-48B7-9E84-74D1E7556939}" dt="2023-06-15T13:19:35.766" v="8016"/>
          <ac:spMkLst>
            <pc:docMk/>
            <pc:sldMk cId="2501871135" sldId="315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14T15:01:11.421" v="6333" actId="478"/>
          <ac:spMkLst>
            <pc:docMk/>
            <pc:sldMk cId="2501871135" sldId="315"/>
            <ac:spMk id="3" creationId="{3C075EB2-2045-83A0-97D1-C193F3BAB858}"/>
          </ac:spMkLst>
        </pc:spChg>
        <pc:spChg chg="add mod">
          <ac:chgData name="Niv Bar-Tov" userId="c9cde682-5cb8-4708-bca1-f996713cf765" providerId="ADAL" clId="{7D485D8E-92A0-48B7-9E84-74D1E7556939}" dt="2023-06-20T07:47:59.285" v="8258" actId="20577"/>
          <ac:spMkLst>
            <pc:docMk/>
            <pc:sldMk cId="2501871135" sldId="315"/>
            <ac:spMk id="3" creationId="{E6DB19AE-F816-5666-7FE7-CE35426E878A}"/>
          </ac:spMkLst>
        </pc:spChg>
        <pc:spChg chg="add mod">
          <ac:chgData name="Niv Bar-Tov" userId="c9cde682-5cb8-4708-bca1-f996713cf765" providerId="ADAL" clId="{7D485D8E-92A0-48B7-9E84-74D1E7556939}" dt="2023-06-20T11:25:12.694" v="8476" actId="20577"/>
          <ac:spMkLst>
            <pc:docMk/>
            <pc:sldMk cId="2501871135" sldId="315"/>
            <ac:spMk id="6" creationId="{D6FD0081-3751-A110-DEEA-7D9B433E5B7F}"/>
          </ac:spMkLst>
        </pc:spChg>
        <pc:spChg chg="add del mod">
          <ac:chgData name="Niv Bar-Tov" userId="c9cde682-5cb8-4708-bca1-f996713cf765" providerId="ADAL" clId="{7D485D8E-92A0-48B7-9E84-74D1E7556939}" dt="2023-06-14T15:01:13.821" v="6334" actId="478"/>
          <ac:spMkLst>
            <pc:docMk/>
            <pc:sldMk cId="2501871135" sldId="315"/>
            <ac:spMk id="7" creationId="{F12A59BB-7A6A-44E4-69BF-A4FF8BF06659}"/>
          </ac:spMkLst>
        </pc:spChg>
        <pc:graphicFrameChg chg="add mod modGraphic">
          <ac:chgData name="Niv Bar-Tov" userId="c9cde682-5cb8-4708-bca1-f996713cf765" providerId="ADAL" clId="{7D485D8E-92A0-48B7-9E84-74D1E7556939}" dt="2023-06-14T15:02:42.916" v="6360" actId="1038"/>
          <ac:graphicFrameMkLst>
            <pc:docMk/>
            <pc:sldMk cId="2501871135" sldId="315"/>
            <ac:graphicFrameMk id="5" creationId="{37A28D9B-9C1A-B695-0D94-4B20A888DA65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9-19T15:27:24.922" v="8525" actId="5736"/>
          <ac:graphicFrameMkLst>
            <pc:docMk/>
            <pc:sldMk cId="2501871135" sldId="315"/>
            <ac:graphicFrameMk id="39" creationId="{ADB93B16-015E-ECC6-5559-BD775E7733CC}"/>
          </ac:graphicFrameMkLst>
        </pc:graphicFrameChg>
      </pc:sldChg>
      <pc:sldChg chg="addSp delSp modSp add mod modTransition modAnim">
        <pc:chgData name="Niv Bar-Tov" userId="c9cde682-5cb8-4708-bca1-f996713cf765" providerId="ADAL" clId="{7D485D8E-92A0-48B7-9E84-74D1E7556939}" dt="2023-06-20T07:47:44.760" v="8254" actId="20577"/>
        <pc:sldMkLst>
          <pc:docMk/>
          <pc:sldMk cId="1703946362" sldId="316"/>
        </pc:sldMkLst>
        <pc:spChg chg="mod">
          <ac:chgData name="Niv Bar-Tov" userId="c9cde682-5cb8-4708-bca1-f996713cf765" providerId="ADAL" clId="{7D485D8E-92A0-48B7-9E84-74D1E7556939}" dt="2023-06-15T13:19:05.984" v="8010"/>
          <ac:spMkLst>
            <pc:docMk/>
            <pc:sldMk cId="1703946362" sldId="316"/>
            <ac:spMk id="2" creationId="{06E3BF81-3DFF-3540-62C7-0DBABC60502F}"/>
          </ac:spMkLst>
        </pc:spChg>
        <pc:spChg chg="add del mod">
          <ac:chgData name="Niv Bar-Tov" userId="c9cde682-5cb8-4708-bca1-f996713cf765" providerId="ADAL" clId="{7D485D8E-92A0-48B7-9E84-74D1E7556939}" dt="2023-06-14T14:46:10.998" v="5983" actId="478"/>
          <ac:spMkLst>
            <pc:docMk/>
            <pc:sldMk cId="1703946362" sldId="316"/>
            <ac:spMk id="3" creationId="{C11F57F3-6FDA-6081-AB57-84720A681E6E}"/>
          </ac:spMkLst>
        </pc:spChg>
        <pc:spChg chg="add del mod">
          <ac:chgData name="Niv Bar-Tov" userId="c9cde682-5cb8-4708-bca1-f996713cf765" providerId="ADAL" clId="{7D485D8E-92A0-48B7-9E84-74D1E7556939}" dt="2023-06-14T14:46:09.361" v="5982" actId="478"/>
          <ac:spMkLst>
            <pc:docMk/>
            <pc:sldMk cId="1703946362" sldId="316"/>
            <ac:spMk id="4" creationId="{C160D343-221A-C464-9930-4F9BDE82F511}"/>
          </ac:spMkLst>
        </pc:spChg>
        <pc:spChg chg="add mod">
          <ac:chgData name="Niv Bar-Tov" userId="c9cde682-5cb8-4708-bca1-f996713cf765" providerId="ADAL" clId="{7D485D8E-92A0-48B7-9E84-74D1E7556939}" dt="2023-06-20T07:47:44.760" v="8254" actId="20577"/>
          <ac:spMkLst>
            <pc:docMk/>
            <pc:sldMk cId="1703946362" sldId="316"/>
            <ac:spMk id="4" creationId="{D98F20DE-EC66-64DE-434E-20A154B0F83A}"/>
          </ac:spMkLst>
        </pc:spChg>
        <pc:spChg chg="add mod">
          <ac:chgData name="Niv Bar-Tov" userId="c9cde682-5cb8-4708-bca1-f996713cf765" providerId="ADAL" clId="{7D485D8E-92A0-48B7-9E84-74D1E7556939}" dt="2023-06-15T13:08:32.866" v="7808" actId="164"/>
          <ac:spMkLst>
            <pc:docMk/>
            <pc:sldMk cId="1703946362" sldId="316"/>
            <ac:spMk id="6" creationId="{CB2C7713-9751-C8C8-971A-F05CE8A7FC09}"/>
          </ac:spMkLst>
        </pc:spChg>
        <pc:spChg chg="mod">
          <ac:chgData name="Niv Bar-Tov" userId="c9cde682-5cb8-4708-bca1-f996713cf765" providerId="ADAL" clId="{7D485D8E-92A0-48B7-9E84-74D1E7556939}" dt="2023-06-15T13:19:09.899" v="8012"/>
          <ac:spMkLst>
            <pc:docMk/>
            <pc:sldMk cId="1703946362" sldId="316"/>
            <ac:spMk id="7" creationId="{E61F0195-77BC-0A63-1F0C-F955B8279B72}"/>
          </ac:spMkLst>
        </pc:spChg>
        <pc:spChg chg="mod">
          <ac:chgData name="Niv Bar-Tov" userId="c9cde682-5cb8-4708-bca1-f996713cf765" providerId="ADAL" clId="{7D485D8E-92A0-48B7-9E84-74D1E7556939}" dt="2023-06-15T13:08:32.866" v="7808" actId="164"/>
          <ac:spMkLst>
            <pc:docMk/>
            <pc:sldMk cId="1703946362" sldId="316"/>
            <ac:spMk id="8" creationId="{C0C098AE-937C-E0C7-8B5A-5B225C4F2E9B}"/>
          </ac:spMkLst>
        </pc:spChg>
        <pc:spChg chg="add del mod">
          <ac:chgData name="Niv Bar-Tov" userId="c9cde682-5cb8-4708-bca1-f996713cf765" providerId="ADAL" clId="{7D485D8E-92A0-48B7-9E84-74D1E7556939}" dt="2023-06-15T13:08:32.866" v="7808" actId="164"/>
          <ac:spMkLst>
            <pc:docMk/>
            <pc:sldMk cId="1703946362" sldId="316"/>
            <ac:spMk id="9" creationId="{DC5FB618-BA1D-5D7D-89B5-C6B7BFBDAD83}"/>
          </ac:spMkLst>
        </pc:spChg>
        <pc:spChg chg="add mod">
          <ac:chgData name="Niv Bar-Tov" userId="c9cde682-5cb8-4708-bca1-f996713cf765" providerId="ADAL" clId="{7D485D8E-92A0-48B7-9E84-74D1E7556939}" dt="2023-06-15T13:08:32.866" v="7808" actId="164"/>
          <ac:spMkLst>
            <pc:docMk/>
            <pc:sldMk cId="1703946362" sldId="316"/>
            <ac:spMk id="10" creationId="{93731884-9086-35F6-6EA4-B7B4791F0AA2}"/>
          </ac:spMkLst>
        </pc:spChg>
        <pc:spChg chg="add mod">
          <ac:chgData name="Niv Bar-Tov" userId="c9cde682-5cb8-4708-bca1-f996713cf765" providerId="ADAL" clId="{7D485D8E-92A0-48B7-9E84-74D1E7556939}" dt="2023-06-15T13:08:32.866" v="7808" actId="164"/>
          <ac:spMkLst>
            <pc:docMk/>
            <pc:sldMk cId="1703946362" sldId="316"/>
            <ac:spMk id="11" creationId="{898435C1-3322-9F25-08DC-728DDB88B7B4}"/>
          </ac:spMkLst>
        </pc:spChg>
        <pc:spChg chg="add del mod">
          <ac:chgData name="Niv Bar-Tov" userId="c9cde682-5cb8-4708-bca1-f996713cf765" providerId="ADAL" clId="{7D485D8E-92A0-48B7-9E84-74D1E7556939}" dt="2023-06-14T14:45:25.125" v="5896" actId="478"/>
          <ac:spMkLst>
            <pc:docMk/>
            <pc:sldMk cId="1703946362" sldId="316"/>
            <ac:spMk id="12" creationId="{B7F45657-DCDB-D129-2FEA-B500A750A806}"/>
          </ac:spMkLst>
        </pc:spChg>
        <pc:grpChg chg="add mod">
          <ac:chgData name="Niv Bar-Tov" userId="c9cde682-5cb8-4708-bca1-f996713cf765" providerId="ADAL" clId="{7D485D8E-92A0-48B7-9E84-74D1E7556939}" dt="2023-06-15T13:08:32.866" v="7808" actId="164"/>
          <ac:grpSpMkLst>
            <pc:docMk/>
            <pc:sldMk cId="1703946362" sldId="316"/>
            <ac:grpSpMk id="3" creationId="{D402261F-E5A3-5C4A-A1CB-CB2DD62FE250}"/>
          </ac:grpSpMkLst>
        </pc:grpChg>
      </pc:sldChg>
      <pc:sldChg chg="addSp delSp modSp add mod modTransition">
        <pc:chgData name="Niv Bar-Tov" userId="c9cde682-5cb8-4708-bca1-f996713cf765" providerId="ADAL" clId="{7D485D8E-92A0-48B7-9E84-74D1E7556939}" dt="2023-09-19T15:53:25.836" v="9015"/>
        <pc:sldMkLst>
          <pc:docMk/>
          <pc:sldMk cId="350124140" sldId="317"/>
        </pc:sldMkLst>
        <pc:spChg chg="del mod">
          <ac:chgData name="Niv Bar-Tov" userId="c9cde682-5cb8-4708-bca1-f996713cf765" providerId="ADAL" clId="{7D485D8E-92A0-48B7-9E84-74D1E7556939}" dt="2023-06-14T15:12:04.190" v="6853" actId="478"/>
          <ac:spMkLst>
            <pc:docMk/>
            <pc:sldMk cId="350124140" sldId="317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01.828" v="8259" actId="20577"/>
          <ac:spMkLst>
            <pc:docMk/>
            <pc:sldMk cId="350124140" sldId="317"/>
            <ac:spMk id="2" creationId="{E4E0D20F-192A-9381-9A59-4C43B92A0AF2}"/>
          </ac:spMkLst>
        </pc:spChg>
        <pc:spChg chg="add mod">
          <ac:chgData name="Niv Bar-Tov" userId="c9cde682-5cb8-4708-bca1-f996713cf765" providerId="ADAL" clId="{7D485D8E-92A0-48B7-9E84-74D1E7556939}" dt="2023-06-20T11:24:30.251" v="8467" actId="20577"/>
          <ac:spMkLst>
            <pc:docMk/>
            <pc:sldMk cId="350124140" sldId="317"/>
            <ac:spMk id="5" creationId="{F121F867-40BC-4E68-5847-8B0270219151}"/>
          </ac:spMkLst>
        </pc:spChg>
        <pc:spChg chg="add del mod">
          <ac:chgData name="Niv Bar-Tov" userId="c9cde682-5cb8-4708-bca1-f996713cf765" providerId="ADAL" clId="{7D485D8E-92A0-48B7-9E84-74D1E7556939}" dt="2023-06-14T15:12:06.560" v="6854" actId="478"/>
          <ac:spMkLst>
            <pc:docMk/>
            <pc:sldMk cId="350124140" sldId="317"/>
            <ac:spMk id="6" creationId="{7C356CA4-52E6-CEFA-C73B-33F399CB7C52}"/>
          </ac:spMkLst>
        </pc:spChg>
        <pc:spChg chg="add mod">
          <ac:chgData name="Niv Bar-Tov" userId="c9cde682-5cb8-4708-bca1-f996713cf765" providerId="ADAL" clId="{7D485D8E-92A0-48B7-9E84-74D1E7556939}" dt="2023-06-15T13:19:42.925" v="8017"/>
          <ac:spMkLst>
            <pc:docMk/>
            <pc:sldMk cId="350124140" sldId="317"/>
            <ac:spMk id="7" creationId="{6D636804-2FE4-EAE8-C9E8-4111A7C3D7F6}"/>
          </ac:spMkLst>
        </pc:spChg>
        <pc:spChg chg="add del mod">
          <ac:chgData name="Niv Bar-Tov" userId="c9cde682-5cb8-4708-bca1-f996713cf765" providerId="ADAL" clId="{7D485D8E-92A0-48B7-9E84-74D1E7556939}" dt="2023-09-19T15:44:42.349" v="8966" actId="478"/>
          <ac:spMkLst>
            <pc:docMk/>
            <pc:sldMk cId="350124140" sldId="317"/>
            <ac:spMk id="16" creationId="{BE7193BE-5F63-4E80-81E3-F4F5ED8301B0}"/>
          </ac:spMkLst>
        </pc:spChg>
        <pc:spChg chg="add del mod">
          <ac:chgData name="Niv Bar-Tov" userId="c9cde682-5cb8-4708-bca1-f996713cf765" providerId="ADAL" clId="{7D485D8E-92A0-48B7-9E84-74D1E7556939}" dt="2023-09-19T15:44:45.816" v="8970" actId="478"/>
          <ac:spMkLst>
            <pc:docMk/>
            <pc:sldMk cId="350124140" sldId="317"/>
            <ac:spMk id="17" creationId="{DF943785-87C7-3A78-639E-A212664F9E9F}"/>
          </ac:spMkLst>
        </pc:spChg>
        <pc:spChg chg="add del mod">
          <ac:chgData name="Niv Bar-Tov" userId="c9cde682-5cb8-4708-bca1-f996713cf765" providerId="ADAL" clId="{7D485D8E-92A0-48B7-9E84-74D1E7556939}" dt="2023-09-19T15:44:49.885" v="8972" actId="478"/>
          <ac:spMkLst>
            <pc:docMk/>
            <pc:sldMk cId="350124140" sldId="317"/>
            <ac:spMk id="18" creationId="{81E1327A-777C-530E-EFA0-1DF4BA8B8729}"/>
          </ac:spMkLst>
        </pc:spChg>
        <pc:spChg chg="add del mod">
          <ac:chgData name="Niv Bar-Tov" userId="c9cde682-5cb8-4708-bca1-f996713cf765" providerId="ADAL" clId="{7D485D8E-92A0-48B7-9E84-74D1E7556939}" dt="2023-09-19T15:44:43.821" v="8968" actId="478"/>
          <ac:spMkLst>
            <pc:docMk/>
            <pc:sldMk cId="350124140" sldId="317"/>
            <ac:spMk id="19" creationId="{2D410046-5693-0E3C-2BB5-18FE3554A70C}"/>
          </ac:spMkLst>
        </pc:spChg>
        <pc:spChg chg="add del mod">
          <ac:chgData name="Niv Bar-Tov" userId="c9cde682-5cb8-4708-bca1-f996713cf765" providerId="ADAL" clId="{7D485D8E-92A0-48B7-9E84-74D1E7556939}" dt="2023-09-19T15:53:08.574" v="9009" actId="478"/>
          <ac:spMkLst>
            <pc:docMk/>
            <pc:sldMk cId="350124140" sldId="317"/>
            <ac:spMk id="23" creationId="{EBDD200E-4B5D-EBDB-293D-3754BA08EF63}"/>
          </ac:spMkLst>
        </pc:spChg>
        <pc:spChg chg="add del mod">
          <ac:chgData name="Niv Bar-Tov" userId="c9cde682-5cb8-4708-bca1-f996713cf765" providerId="ADAL" clId="{7D485D8E-92A0-48B7-9E84-74D1E7556939}" dt="2023-09-19T15:53:05.081" v="9006" actId="478"/>
          <ac:spMkLst>
            <pc:docMk/>
            <pc:sldMk cId="350124140" sldId="317"/>
            <ac:spMk id="24" creationId="{4DA68EE2-0E41-0F1B-4DD1-C2E40243E591}"/>
          </ac:spMkLst>
        </pc:spChg>
        <pc:spChg chg="add del mod">
          <ac:chgData name="Niv Bar-Tov" userId="c9cde682-5cb8-4708-bca1-f996713cf765" providerId="ADAL" clId="{7D485D8E-92A0-48B7-9E84-74D1E7556939}" dt="2023-09-19T15:53:11.255" v="9012" actId="478"/>
          <ac:spMkLst>
            <pc:docMk/>
            <pc:sldMk cId="350124140" sldId="317"/>
            <ac:spMk id="25" creationId="{AB274B8E-4F90-8DE2-0378-5E2C98D4ACC2}"/>
          </ac:spMkLst>
        </pc:spChg>
        <pc:spChg chg="add del mod">
          <ac:chgData name="Niv Bar-Tov" userId="c9cde682-5cb8-4708-bca1-f996713cf765" providerId="ADAL" clId="{7D485D8E-92A0-48B7-9E84-74D1E7556939}" dt="2023-09-19T15:53:12.539" v="9013" actId="478"/>
          <ac:spMkLst>
            <pc:docMk/>
            <pc:sldMk cId="350124140" sldId="317"/>
            <ac:spMk id="26" creationId="{21D13CB1-BDBB-2D22-3201-2CD52BA0294C}"/>
          </ac:spMkLst>
        </pc:spChg>
        <pc:graphicFrameChg chg="add mod">
          <ac:chgData name="Niv Bar-Tov" userId="c9cde682-5cb8-4708-bca1-f996713cf765" providerId="ADAL" clId="{7D485D8E-92A0-48B7-9E84-74D1E7556939}" dt="2023-06-14T15:09:40.113" v="6805"/>
          <ac:graphicFrameMkLst>
            <pc:docMk/>
            <pc:sldMk cId="350124140" sldId="317"/>
            <ac:graphicFrameMk id="3" creationId="{487F2462-A4E8-891F-E827-210C54CD708E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9-19T15:53:07.016" v="9008" actId="20577"/>
          <ac:graphicFrameMkLst>
            <pc:docMk/>
            <pc:sldMk cId="350124140" sldId="317"/>
            <ac:graphicFrameMk id="39" creationId="{ADB93B16-015E-ECC6-5559-BD775E7733CC}"/>
          </ac:graphicFrameMkLst>
        </pc:graphicFrameChg>
        <pc:cxnChg chg="add del mod">
          <ac:chgData name="Niv Bar-Tov" userId="c9cde682-5cb8-4708-bca1-f996713cf765" providerId="ADAL" clId="{7D485D8E-92A0-48B7-9E84-74D1E7556939}" dt="2023-09-19T15:44:44.698" v="8969" actId="478"/>
          <ac:cxnSpMkLst>
            <pc:docMk/>
            <pc:sldMk cId="350124140" sldId="317"/>
            <ac:cxnSpMk id="8" creationId="{6D829A64-F590-C866-11F8-C7111D90B8AC}"/>
          </ac:cxnSpMkLst>
        </pc:cxnChg>
        <pc:cxnChg chg="add del mod">
          <ac:chgData name="Niv Bar-Tov" userId="c9cde682-5cb8-4708-bca1-f996713cf765" providerId="ADAL" clId="{7D485D8E-92A0-48B7-9E84-74D1E7556939}" dt="2023-09-19T15:44:50.752" v="8973" actId="478"/>
          <ac:cxnSpMkLst>
            <pc:docMk/>
            <pc:sldMk cId="350124140" sldId="317"/>
            <ac:cxnSpMk id="9" creationId="{17D7BE70-9E22-3E64-A773-4306BE79D427}"/>
          </ac:cxnSpMkLst>
        </pc:cxnChg>
        <pc:cxnChg chg="add del">
          <ac:chgData name="Niv Bar-Tov" userId="c9cde682-5cb8-4708-bca1-f996713cf765" providerId="ADAL" clId="{7D485D8E-92A0-48B7-9E84-74D1E7556939}" dt="2023-09-19T15:32:22.204" v="8529" actId="11529"/>
          <ac:cxnSpMkLst>
            <pc:docMk/>
            <pc:sldMk cId="350124140" sldId="317"/>
            <ac:cxnSpMk id="11" creationId="{EE33C879-7852-9643-DF89-EF8E080C6F01}"/>
          </ac:cxnSpMkLst>
        </pc:cxnChg>
        <pc:cxnChg chg="add del mod">
          <ac:chgData name="Niv Bar-Tov" userId="c9cde682-5cb8-4708-bca1-f996713cf765" providerId="ADAL" clId="{7D485D8E-92A0-48B7-9E84-74D1E7556939}" dt="2023-09-19T15:44:46.641" v="8971" actId="478"/>
          <ac:cxnSpMkLst>
            <pc:docMk/>
            <pc:sldMk cId="350124140" sldId="317"/>
            <ac:cxnSpMk id="13" creationId="{6454CBD3-B695-6854-674F-A9698E0B79BB}"/>
          </ac:cxnSpMkLst>
        </pc:cxnChg>
        <pc:cxnChg chg="add del mod">
          <ac:chgData name="Niv Bar-Tov" userId="c9cde682-5cb8-4708-bca1-f996713cf765" providerId="ADAL" clId="{7D485D8E-92A0-48B7-9E84-74D1E7556939}" dt="2023-09-19T15:44:43.147" v="8967" actId="478"/>
          <ac:cxnSpMkLst>
            <pc:docMk/>
            <pc:sldMk cId="350124140" sldId="317"/>
            <ac:cxnSpMk id="15" creationId="{CBC24DE9-E23B-1BFE-22E7-441AFF779A31}"/>
          </ac:cxnSpMkLst>
        </pc:cxnChg>
        <pc:cxnChg chg="add del mod">
          <ac:chgData name="Niv Bar-Tov" userId="c9cde682-5cb8-4708-bca1-f996713cf765" providerId="ADAL" clId="{7D485D8E-92A0-48B7-9E84-74D1E7556939}" dt="2023-09-19T15:53:25.016" v="9014" actId="478"/>
          <ac:cxnSpMkLst>
            <pc:docMk/>
            <pc:sldMk cId="350124140" sldId="317"/>
            <ac:cxnSpMk id="21" creationId="{F6A69E62-CB41-1D69-A1F1-2B4EAAD520BA}"/>
          </ac:cxnSpMkLst>
        </pc:cxnChg>
        <pc:cxnChg chg="add del mod">
          <ac:chgData name="Niv Bar-Tov" userId="c9cde682-5cb8-4708-bca1-f996713cf765" providerId="ADAL" clId="{7D485D8E-92A0-48B7-9E84-74D1E7556939}" dt="2023-09-19T15:53:09.293" v="9010" actId="478"/>
          <ac:cxnSpMkLst>
            <pc:docMk/>
            <pc:sldMk cId="350124140" sldId="317"/>
            <ac:cxnSpMk id="22" creationId="{D366F1EF-8991-0554-7B20-ECBCBC42A5EA}"/>
          </ac:cxnSpMkLst>
        </pc:cxnChg>
        <pc:cxnChg chg="add del mod">
          <ac:chgData name="Niv Bar-Tov" userId="c9cde682-5cb8-4708-bca1-f996713cf765" providerId="ADAL" clId="{7D485D8E-92A0-48B7-9E84-74D1E7556939}" dt="2023-09-19T15:53:03.674" v="9005" actId="478"/>
          <ac:cxnSpMkLst>
            <pc:docMk/>
            <pc:sldMk cId="350124140" sldId="317"/>
            <ac:cxnSpMk id="27" creationId="{CB5EB7EE-CB95-80BF-FD24-DDDA9AD4065B}"/>
          </ac:cxnSpMkLst>
        </pc:cxnChg>
        <pc:cxnChg chg="add del mod">
          <ac:chgData name="Niv Bar-Tov" userId="c9cde682-5cb8-4708-bca1-f996713cf765" providerId="ADAL" clId="{7D485D8E-92A0-48B7-9E84-74D1E7556939}" dt="2023-09-19T15:53:09.986" v="9011" actId="478"/>
          <ac:cxnSpMkLst>
            <pc:docMk/>
            <pc:sldMk cId="350124140" sldId="317"/>
            <ac:cxnSpMk id="28" creationId="{0AEF13FC-EA22-813F-9F2F-BB3FA4AF1662}"/>
          </ac:cxnSpMkLst>
        </pc:cxnChg>
        <pc:cxnChg chg="add mod">
          <ac:chgData name="Niv Bar-Tov" userId="c9cde682-5cb8-4708-bca1-f996713cf765" providerId="ADAL" clId="{7D485D8E-92A0-48B7-9E84-74D1E7556939}" dt="2023-09-19T15:53:25.836" v="9015"/>
          <ac:cxnSpMkLst>
            <pc:docMk/>
            <pc:sldMk cId="350124140" sldId="317"/>
            <ac:cxnSpMk id="29" creationId="{4870D591-4945-99D9-7FB5-9AE39710352D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6-20T11:24:34.250" v="8469" actId="20577"/>
        <pc:sldMkLst>
          <pc:docMk/>
          <pc:sldMk cId="3577990853" sldId="318"/>
        </pc:sldMkLst>
        <pc:spChg chg="del">
          <ac:chgData name="Niv Bar-Tov" userId="c9cde682-5cb8-4708-bca1-f996713cf765" providerId="ADAL" clId="{7D485D8E-92A0-48B7-9E84-74D1E7556939}" dt="2023-06-14T15:12:10.025" v="6856" actId="478"/>
          <ac:spMkLst>
            <pc:docMk/>
            <pc:sldMk cId="3577990853" sldId="318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04.987" v="8260" actId="20577"/>
          <ac:spMkLst>
            <pc:docMk/>
            <pc:sldMk cId="3577990853" sldId="318"/>
            <ac:spMk id="2" creationId="{597A7671-660E-E6E1-5B3F-5EC1CAC186A0}"/>
          </ac:spMkLst>
        </pc:spChg>
        <pc:spChg chg="add mod">
          <ac:chgData name="Niv Bar-Tov" userId="c9cde682-5cb8-4708-bca1-f996713cf765" providerId="ADAL" clId="{7D485D8E-92A0-48B7-9E84-74D1E7556939}" dt="2023-06-20T11:24:34.250" v="8469" actId="20577"/>
          <ac:spMkLst>
            <pc:docMk/>
            <pc:sldMk cId="3577990853" sldId="318"/>
            <ac:spMk id="5" creationId="{A207099E-B7D9-33F3-9BFF-363B496ED38B}"/>
          </ac:spMkLst>
        </pc:spChg>
        <pc:spChg chg="add del mod">
          <ac:chgData name="Niv Bar-Tov" userId="c9cde682-5cb8-4708-bca1-f996713cf765" providerId="ADAL" clId="{7D485D8E-92A0-48B7-9E84-74D1E7556939}" dt="2023-06-14T15:12:12.232" v="6857" actId="478"/>
          <ac:spMkLst>
            <pc:docMk/>
            <pc:sldMk cId="3577990853" sldId="318"/>
            <ac:spMk id="6" creationId="{FFFB78F1-FB96-32DF-F023-E10149D22F19}"/>
          </ac:spMkLst>
        </pc:spChg>
        <pc:spChg chg="add mod">
          <ac:chgData name="Niv Bar-Tov" userId="c9cde682-5cb8-4708-bca1-f996713cf765" providerId="ADAL" clId="{7D485D8E-92A0-48B7-9E84-74D1E7556939}" dt="2023-06-15T13:19:50.235" v="8019"/>
          <ac:spMkLst>
            <pc:docMk/>
            <pc:sldMk cId="3577990853" sldId="318"/>
            <ac:spMk id="7" creationId="{4BACFB62-DB5B-0B8D-49B4-DB4E1E2F9897}"/>
          </ac:spMkLst>
        </pc:spChg>
        <pc:graphicFrameChg chg="add mod">
          <ac:chgData name="Niv Bar-Tov" userId="c9cde682-5cb8-4708-bca1-f996713cf765" providerId="ADAL" clId="{7D485D8E-92A0-48B7-9E84-74D1E7556939}" dt="2023-06-14T15:09:42.116" v="6806"/>
          <ac:graphicFrameMkLst>
            <pc:docMk/>
            <pc:sldMk cId="3577990853" sldId="318"/>
            <ac:graphicFrameMk id="3" creationId="{3090B6E2-A662-1ED5-526D-39E1D58A7A24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5:36.504" v="8432" actId="1076"/>
          <ac:graphicFrameMkLst>
            <pc:docMk/>
            <pc:sldMk cId="3577990853" sldId="318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5:36.504" v="8432" actId="1076"/>
          <ac:cxnSpMkLst>
            <pc:docMk/>
            <pc:sldMk cId="3577990853" sldId="318"/>
            <ac:cxnSpMk id="8" creationId="{50A789F7-8E93-E388-78F1-8101EC9E3E6B}"/>
          </ac:cxnSpMkLst>
        </pc:cxnChg>
        <pc:cxnChg chg="add mod">
          <ac:chgData name="Niv Bar-Tov" userId="c9cde682-5cb8-4708-bca1-f996713cf765" providerId="ADAL" clId="{7D485D8E-92A0-48B7-9E84-74D1E7556939}" dt="2023-06-20T08:25:36.504" v="8432" actId="1076"/>
          <ac:cxnSpMkLst>
            <pc:docMk/>
            <pc:sldMk cId="3577990853" sldId="318"/>
            <ac:cxnSpMk id="9" creationId="{A756DA02-BF4A-2F4A-31AE-B376D1B50FD2}"/>
          </ac:cxnSpMkLst>
        </pc:cxnChg>
        <pc:cxnChg chg="add mod">
          <ac:chgData name="Niv Bar-Tov" userId="c9cde682-5cb8-4708-bca1-f996713cf765" providerId="ADAL" clId="{7D485D8E-92A0-48B7-9E84-74D1E7556939}" dt="2023-06-20T08:25:36.504" v="8432" actId="1076"/>
          <ac:cxnSpMkLst>
            <pc:docMk/>
            <pc:sldMk cId="3577990853" sldId="318"/>
            <ac:cxnSpMk id="10" creationId="{0712EE10-BC9F-F4E7-11F6-6F50ECBFCC11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9-19T15:33:44.849" v="8552" actId="21"/>
        <pc:sldMkLst>
          <pc:docMk/>
          <pc:sldMk cId="3893606048" sldId="319"/>
        </pc:sldMkLst>
        <pc:spChg chg="del">
          <ac:chgData name="Niv Bar-Tov" userId="c9cde682-5cb8-4708-bca1-f996713cf765" providerId="ADAL" clId="{7D485D8E-92A0-48B7-9E84-74D1E7556939}" dt="2023-06-14T15:12:16.142" v="6859" actId="478"/>
          <ac:spMkLst>
            <pc:docMk/>
            <pc:sldMk cId="3893606048" sldId="319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09.514" v="8261" actId="20577"/>
          <ac:spMkLst>
            <pc:docMk/>
            <pc:sldMk cId="3893606048" sldId="319"/>
            <ac:spMk id="2" creationId="{858343F8-5825-E165-B653-D6CF0B2E6528}"/>
          </ac:spMkLst>
        </pc:spChg>
        <pc:spChg chg="add mod">
          <ac:chgData name="Niv Bar-Tov" userId="c9cde682-5cb8-4708-bca1-f996713cf765" providerId="ADAL" clId="{7D485D8E-92A0-48B7-9E84-74D1E7556939}" dt="2023-06-20T11:24:38.723" v="8471" actId="20577"/>
          <ac:spMkLst>
            <pc:docMk/>
            <pc:sldMk cId="3893606048" sldId="319"/>
            <ac:spMk id="5" creationId="{D60811EF-84DE-A063-FCFB-B1EEC7AB7F71}"/>
          </ac:spMkLst>
        </pc:spChg>
        <pc:spChg chg="add del mod">
          <ac:chgData name="Niv Bar-Tov" userId="c9cde682-5cb8-4708-bca1-f996713cf765" providerId="ADAL" clId="{7D485D8E-92A0-48B7-9E84-74D1E7556939}" dt="2023-09-19T15:33:44.849" v="8552" actId="21"/>
          <ac:spMkLst>
            <pc:docMk/>
            <pc:sldMk cId="3893606048" sldId="319"/>
            <ac:spMk id="6" creationId="{E0B19ACA-D6D3-30A6-55E5-B909697A802D}"/>
          </ac:spMkLst>
        </pc:spChg>
        <pc:spChg chg="add del mod">
          <ac:chgData name="Niv Bar-Tov" userId="c9cde682-5cb8-4708-bca1-f996713cf765" providerId="ADAL" clId="{7D485D8E-92A0-48B7-9E84-74D1E7556939}" dt="2023-06-14T15:12:18.526" v="6860" actId="478"/>
          <ac:spMkLst>
            <pc:docMk/>
            <pc:sldMk cId="3893606048" sldId="319"/>
            <ac:spMk id="6" creationId="{F6332FB6-FCD5-C0D2-295E-0FA5BE20A6CD}"/>
          </ac:spMkLst>
        </pc:spChg>
        <pc:spChg chg="add mod">
          <ac:chgData name="Niv Bar-Tov" userId="c9cde682-5cb8-4708-bca1-f996713cf765" providerId="ADAL" clId="{7D485D8E-92A0-48B7-9E84-74D1E7556939}" dt="2023-06-15T13:19:55.053" v="8020"/>
          <ac:spMkLst>
            <pc:docMk/>
            <pc:sldMk cId="3893606048" sldId="319"/>
            <ac:spMk id="7" creationId="{1CF13444-9923-5716-6CE1-2B249B89D036}"/>
          </ac:spMkLst>
        </pc:spChg>
        <pc:graphicFrameChg chg="add mod">
          <ac:chgData name="Niv Bar-Tov" userId="c9cde682-5cb8-4708-bca1-f996713cf765" providerId="ADAL" clId="{7D485D8E-92A0-48B7-9E84-74D1E7556939}" dt="2023-06-14T15:09:43.355" v="6807"/>
          <ac:graphicFrameMkLst>
            <pc:docMk/>
            <pc:sldMk cId="3893606048" sldId="319"/>
            <ac:graphicFrameMk id="3" creationId="{4492C036-C81D-521E-0C34-D12D0B4559AA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5:46.119" v="8433" actId="1076"/>
          <ac:graphicFrameMkLst>
            <pc:docMk/>
            <pc:sldMk cId="3893606048" sldId="319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8" creationId="{AAEB3828-0D66-B053-74DA-79E16BD13F1E}"/>
          </ac:cxnSpMkLst>
        </pc:cxn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9" creationId="{15C4862F-46B8-BD2A-2428-FEFA6BFD6FF2}"/>
          </ac:cxnSpMkLst>
        </pc:cxn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10" creationId="{BCD82E10-FE43-A04E-F54C-64C7EC7CF08A}"/>
          </ac:cxnSpMkLst>
        </pc:cxn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11" creationId="{F0A9B432-854D-5390-BD98-DE43E11C6B8B}"/>
          </ac:cxnSpMkLst>
        </pc:cxn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12" creationId="{63471619-3FF2-0E94-C22A-FC67869F575A}"/>
          </ac:cxnSpMkLst>
        </pc:cxnChg>
        <pc:cxnChg chg="add mod">
          <ac:chgData name="Niv Bar-Tov" userId="c9cde682-5cb8-4708-bca1-f996713cf765" providerId="ADAL" clId="{7D485D8E-92A0-48B7-9E84-74D1E7556939}" dt="2023-06-20T08:25:46.119" v="8433" actId="1076"/>
          <ac:cxnSpMkLst>
            <pc:docMk/>
            <pc:sldMk cId="3893606048" sldId="319"/>
            <ac:cxnSpMk id="13" creationId="{AACA5B88-4CA4-271F-8C10-CD83A1410DD8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6-20T08:27:50.411" v="8458" actId="478"/>
        <pc:sldMkLst>
          <pc:docMk/>
          <pc:sldMk cId="3735066691" sldId="320"/>
        </pc:sldMkLst>
        <pc:spChg chg="del">
          <ac:chgData name="Niv Bar-Tov" userId="c9cde682-5cb8-4708-bca1-f996713cf765" providerId="ADAL" clId="{7D485D8E-92A0-48B7-9E84-74D1E7556939}" dt="2023-06-14T15:12:29.960" v="6865" actId="478"/>
          <ac:spMkLst>
            <pc:docMk/>
            <pc:sldMk cId="3735066691" sldId="320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13.206" v="8263" actId="20577"/>
          <ac:spMkLst>
            <pc:docMk/>
            <pc:sldMk cId="3735066691" sldId="320"/>
            <ac:spMk id="2" creationId="{D39FAE91-72D0-F3E7-2AE8-9E3FFD625D44}"/>
          </ac:spMkLst>
        </pc:spChg>
        <pc:spChg chg="add del mod">
          <ac:chgData name="Niv Bar-Tov" userId="c9cde682-5cb8-4708-bca1-f996713cf765" providerId="ADAL" clId="{7D485D8E-92A0-48B7-9E84-74D1E7556939}" dt="2023-06-20T08:27:50.411" v="8458" actId="478"/>
          <ac:spMkLst>
            <pc:docMk/>
            <pc:sldMk cId="3735066691" sldId="320"/>
            <ac:spMk id="5" creationId="{A58EA505-612F-69FF-A96F-AFB9F77F6D85}"/>
          </ac:spMkLst>
        </pc:spChg>
        <pc:spChg chg="add del mod">
          <ac:chgData name="Niv Bar-Tov" userId="c9cde682-5cb8-4708-bca1-f996713cf765" providerId="ADAL" clId="{7D485D8E-92A0-48B7-9E84-74D1E7556939}" dt="2023-06-14T15:12:31.622" v="6866" actId="478"/>
          <ac:spMkLst>
            <pc:docMk/>
            <pc:sldMk cId="3735066691" sldId="320"/>
            <ac:spMk id="6" creationId="{AF8B4105-0D71-BDD2-331D-12DE145A2AA0}"/>
          </ac:spMkLst>
        </pc:spChg>
        <pc:spChg chg="add mod">
          <ac:chgData name="Niv Bar-Tov" userId="c9cde682-5cb8-4708-bca1-f996713cf765" providerId="ADAL" clId="{7D485D8E-92A0-48B7-9E84-74D1E7556939}" dt="2023-06-20T08:26:02.766" v="8436" actId="1076"/>
          <ac:spMkLst>
            <pc:docMk/>
            <pc:sldMk cId="3735066691" sldId="320"/>
            <ac:spMk id="7" creationId="{C01BD869-D955-3C98-61FD-BB7E8525125F}"/>
          </ac:spMkLst>
        </pc:spChg>
        <pc:graphicFrameChg chg="add mod">
          <ac:chgData name="Niv Bar-Tov" userId="c9cde682-5cb8-4708-bca1-f996713cf765" providerId="ADAL" clId="{7D485D8E-92A0-48B7-9E84-74D1E7556939}" dt="2023-06-14T15:09:45.063" v="6809"/>
          <ac:graphicFrameMkLst>
            <pc:docMk/>
            <pc:sldMk cId="3735066691" sldId="320"/>
            <ac:graphicFrameMk id="3" creationId="{E348A0E3-563E-AF0B-41C2-C3289BA10B89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6:09.745" v="8437" actId="1076"/>
          <ac:graphicFrameMkLst>
            <pc:docMk/>
            <pc:sldMk cId="3735066691" sldId="320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8" creationId="{EC8AB15E-1E37-8FA4-C791-50D3BFC500E6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9" creationId="{21008F09-B2C2-4154-09E8-E434DCFFA29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0" creationId="{47825A91-D984-37E9-6489-C6757AF07A26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1" creationId="{4610EA52-AFEC-FA35-309E-D82882BAE33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2" creationId="{AC553F20-855D-88DA-C948-E2A3DCD7846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3" creationId="{AF61BD9B-3A3A-47E8-4204-C396B1E6CB2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4" creationId="{69BB9D3D-C794-AB77-5C8E-5A1F28368C73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5" creationId="{9DC68E19-80DF-0549-6A65-6853137DB34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6" creationId="{4B321C05-9FE6-BEC4-E7F6-9020E62BBF4A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7" creationId="{F6772CBB-F9BE-812D-2D28-E34C07DF3C1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8" creationId="{B6C62FD0-0C7A-36D6-04D9-A17E98E3D07F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19" creationId="{D6873766-62F9-5C53-69A0-A1E25377262A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0" creationId="{489149A8-0C5A-5FFD-2EAC-306BA0103350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1" creationId="{2942FB8B-4297-2754-D219-440D30360FC7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2" creationId="{92A0A466-3B72-9286-C938-1B5DAA5FE2A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3" creationId="{235D3BD0-2F1B-0F7C-229A-C65102B5E984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4" creationId="{5D294823-57CA-89D0-77AF-764A0DAD126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5" creationId="{36C5E869-E7DF-B8B7-00BD-40835DFEC874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6" creationId="{247D595E-6C36-735B-0C43-23F78467613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7" creationId="{1DEEEE9E-5A35-8168-EB10-021BBC776A55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8" creationId="{BF0C3E94-D8AC-0D37-D709-1C8130DBBF4D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29" creationId="{A83C856B-0420-A73B-3009-9AD1B7E724D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0" creationId="{E4D68EBF-F7E6-0801-BD1C-CE9792AAB3F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1" creationId="{0F581CAC-B34D-8F4C-1B96-1B7DED844A6F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2" creationId="{D202E015-4D7B-498F-40B8-0F12267636AA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3" creationId="{7906DE49-6A06-A136-245E-131F3E45D0E5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4" creationId="{E5793A56-4F14-BF7E-F8C4-7B6B3005A5CF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5" creationId="{1D4D151F-7DA1-C11B-EE76-2E4B03C6A915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6" creationId="{BF9219D1-4CE1-485C-8EE3-9D3314C40753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7" creationId="{E32C1BC2-1E88-F8C2-0185-3268A736981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38" creationId="{D3E9ECD3-2697-E960-3D3A-04436E30CD63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0" creationId="{25FE4D35-33A5-EA27-D53A-30FECDA1D5A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1" creationId="{5B98A076-EE3A-496C-52FE-8B1C8919A9F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2" creationId="{3CE76B71-0331-66DF-326D-AE82911ADC5A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3" creationId="{903A2C4A-24A7-F179-D078-F0F00F7CA558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4" creationId="{3BE636A8-A931-8B34-7E9E-6BE528836B2A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5" creationId="{66E8AF3B-4065-89B1-7910-09711C1B02F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6" creationId="{AD4D85E8-72A1-DE48-8BEF-763F46F3FD5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7" creationId="{7C58ABE3-EC67-043F-2A2C-DC4D15C3BA5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8" creationId="{8E7CADDF-0C96-FA8E-3A92-2B8B6715FCF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49" creationId="{42272EB4-0EFA-EA5A-9BA5-72FBCEB50FED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0" creationId="{1FA29B8A-E1EB-B69C-4A8E-0F6E05E1F8B4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1" creationId="{BBB93A0C-CD92-9C8C-3121-839171410D36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2" creationId="{BC666A87-2B03-614D-782A-DA3DC8B90ED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3" creationId="{684B788F-EB32-EF8D-B8B8-D9D79D2E4717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4" creationId="{524AB9F4-9120-367A-7C67-CF578E3BE8AB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5" creationId="{24D0DBBC-2668-4914-BB83-3250E8A7AFDF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6" creationId="{74DBA216-E447-4F2A-8D1B-A7D94EC9B92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7" creationId="{67AA462B-CB5E-56D1-4B9D-96B2EEACAE66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8" creationId="{E4B061F1-ABD4-6021-441F-D3778FE0FD9F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59" creationId="{CB37626B-7068-EE95-B538-F839F8C7512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0" creationId="{32F24A75-3FCB-45FF-B995-1192E00F6DD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1" creationId="{B20BC0F9-3B5A-DCEA-55BB-12689F64B93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2" creationId="{92291B4D-3BB1-9628-5377-CC8509A54A8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3" creationId="{6AB16465-DD5F-7EE8-637A-70F6876E9EE8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4" creationId="{87D7F7C6-4D06-4AE6-2DD2-1E1FAE6DD374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5" creationId="{8F5AB221-8356-6DED-7DF1-7B5363D8A777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6" creationId="{CCD66A0F-A022-6BE4-7A01-6A1EEB574B97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7" creationId="{15912910-77B2-4E80-D98D-FE37D634377E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8" creationId="{02E6E25C-54F4-3940-4369-DAF5CED89102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69" creationId="{7327BD83-7C0E-50A4-D672-F6471F1EFFC5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70" creationId="{C92599DE-9EC4-3C66-75EA-6E7AB22B87DC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71" creationId="{BF3558A6-F523-189D-B532-F0F2111C7E17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72" creationId="{85274FE6-E4B3-6E47-DA38-E30DF0872069}"/>
          </ac:cxnSpMkLst>
        </pc:cxnChg>
        <pc:cxnChg chg="add mod">
          <ac:chgData name="Niv Bar-Tov" userId="c9cde682-5cb8-4708-bca1-f996713cf765" providerId="ADAL" clId="{7D485D8E-92A0-48B7-9E84-74D1E7556939}" dt="2023-06-20T08:26:09.745" v="8437" actId="1076"/>
          <ac:cxnSpMkLst>
            <pc:docMk/>
            <pc:sldMk cId="3735066691" sldId="320"/>
            <ac:cxnSpMk id="73" creationId="{48D8D0E8-640C-9FD6-4A48-36F18D659E8A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6-20T08:27:58.717" v="8459" actId="1076"/>
        <pc:sldMkLst>
          <pc:docMk/>
          <pc:sldMk cId="1602658989" sldId="321"/>
        </pc:sldMkLst>
        <pc:spChg chg="del">
          <ac:chgData name="Niv Bar-Tov" userId="c9cde682-5cb8-4708-bca1-f996713cf765" providerId="ADAL" clId="{7D485D8E-92A0-48B7-9E84-74D1E7556939}" dt="2023-06-14T15:12:37.312" v="6868" actId="478"/>
          <ac:spMkLst>
            <pc:docMk/>
            <pc:sldMk cId="1602658989" sldId="321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8:27:58.717" v="8459" actId="1076"/>
          <ac:spMkLst>
            <pc:docMk/>
            <pc:sldMk cId="1602658989" sldId="321"/>
            <ac:spMk id="2" creationId="{FEC5E4EC-8431-669F-5E42-EF3568AB2C6B}"/>
          </ac:spMkLst>
        </pc:spChg>
        <pc:spChg chg="add mod">
          <ac:chgData name="Niv Bar-Tov" userId="c9cde682-5cb8-4708-bca1-f996713cf765" providerId="ADAL" clId="{7D485D8E-92A0-48B7-9E84-74D1E7556939}" dt="2023-06-20T07:48:15.725" v="8264" actId="20577"/>
          <ac:spMkLst>
            <pc:docMk/>
            <pc:sldMk cId="1602658989" sldId="321"/>
            <ac:spMk id="5" creationId="{0D4DEC59-3A85-0DA4-4B9E-0FA4DEB42437}"/>
          </ac:spMkLst>
        </pc:spChg>
        <pc:spChg chg="add del mod">
          <ac:chgData name="Niv Bar-Tov" userId="c9cde682-5cb8-4708-bca1-f996713cf765" providerId="ADAL" clId="{7D485D8E-92A0-48B7-9E84-74D1E7556939}" dt="2023-06-14T15:12:39.091" v="6869" actId="478"/>
          <ac:spMkLst>
            <pc:docMk/>
            <pc:sldMk cId="1602658989" sldId="321"/>
            <ac:spMk id="6" creationId="{C16713B5-D6A5-4980-2326-0DECB233CDA1}"/>
          </ac:spMkLst>
        </pc:spChg>
        <pc:spChg chg="add mod">
          <ac:chgData name="Niv Bar-Tov" userId="c9cde682-5cb8-4708-bca1-f996713cf765" providerId="ADAL" clId="{7D485D8E-92A0-48B7-9E84-74D1E7556939}" dt="2023-06-15T13:20:16.991" v="8023"/>
          <ac:spMkLst>
            <pc:docMk/>
            <pc:sldMk cId="1602658989" sldId="321"/>
            <ac:spMk id="7" creationId="{2ED534A4-4A60-46B5-1E3E-BD9E447EF9D3}"/>
          </ac:spMkLst>
        </pc:spChg>
        <pc:graphicFrameChg chg="add mod">
          <ac:chgData name="Niv Bar-Tov" userId="c9cde682-5cb8-4708-bca1-f996713cf765" providerId="ADAL" clId="{7D485D8E-92A0-48B7-9E84-74D1E7556939}" dt="2023-06-14T15:09:45.862" v="6810"/>
          <ac:graphicFrameMkLst>
            <pc:docMk/>
            <pc:sldMk cId="1602658989" sldId="321"/>
            <ac:graphicFrameMk id="3" creationId="{116B3F3A-E5AE-9AFE-C1FE-803D7CD91D2C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6:28.006" v="8440" actId="1076"/>
          <ac:graphicFrameMkLst>
            <pc:docMk/>
            <pc:sldMk cId="1602658989" sldId="321"/>
            <ac:graphicFrameMk id="39" creationId="{ADB93B16-015E-ECC6-5559-BD775E7733CC}"/>
          </ac:graphicFrameMkLst>
        </pc:graphicFrame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8" creationId="{AAD0891E-E741-A195-EBF3-78F83FEF1E4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9" creationId="{6AA53189-5188-56A5-EDA9-C5BEA7071F64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0" creationId="{D5F97259-C3E1-8A40-FBB8-D822222B79F4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1" creationId="{1246A7D1-A88A-F8F8-A1FB-5AECCE3CBFF8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2" creationId="{3FF7D398-BA81-1499-8C03-C98C33C971F0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3" creationId="{D720B347-20C6-9716-C0AD-FC5D497EFBE9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4" creationId="{0FFFE1FC-67C6-61F0-61BD-36B20B176B4B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5" creationId="{A9C89019-B0CA-E7D7-EFDF-36273AD03230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6" creationId="{D3BDA2B3-BE15-4461-4C01-3E7564BBD71D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7" creationId="{8075D8E3-496E-B869-67FB-F5A85881E9BB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8" creationId="{A737E96B-C64A-BE25-8F16-0A8E50C3069F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19" creationId="{A6381842-4E42-A8BC-71A2-DCFA019245E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0" creationId="{AC7920FD-950F-A2DD-C7F8-8F649AE5FC5B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1" creationId="{0BC2EFAD-6398-466E-DD0E-07F5F8CC827E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2" creationId="{37D47D81-ACCF-0B74-3539-ED7F8DBE9CA1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3" creationId="{A685B643-7B13-A746-16EA-2215BF2DDBD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4" creationId="{E4D2B4F0-2E08-CED5-3D84-FD55C170383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5" creationId="{84422866-0990-1C68-5F36-7BE36D4BC9D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6" creationId="{A781A88A-F5A6-6675-5A69-79094F7F30FC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7" creationId="{46DC069E-A6F1-52BC-2FA8-56883130EAA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8" creationId="{5F917B74-7BDD-D7B8-5795-26F109DA247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29" creationId="{4F0D9F50-2873-2FE4-8C9B-1436CE51C4F0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0" creationId="{945A490F-256B-517A-EC4E-44F1828D5DB3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1" creationId="{27B96EE0-91C3-1B75-457E-98CBE6B43808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2" creationId="{293C5965-2DD2-17C9-4F7D-2EB169B3F3D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3" creationId="{D9743799-2D46-25EA-82FA-4C7AC41EB47D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4" creationId="{A537B41A-215E-E0AC-C208-DE80D4265B7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5" creationId="{9EEB84D4-8EA4-4CF5-E137-223B1B9509F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6" creationId="{1D1EC438-3B70-C35E-2D33-ECCE3E9A9363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7" creationId="{9E17679A-CFB4-08FA-9DD1-0F315061B0F8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38" creationId="{404A2718-2B11-3EE8-EB79-D42060537F2C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0" creationId="{4FF0CE35-452B-26B0-F2D0-7FAF703A6B6C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1" creationId="{68808D90-3C21-6D49-4F80-C9DFDCD914F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2" creationId="{33D97B33-253C-613C-4777-541EAFB3CC8D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3" creationId="{0224C528-E7B0-EBD3-99F9-1DD32B6C1195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4" creationId="{F230C740-EBDF-E881-4453-6DCD03732B25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5" creationId="{7E13E347-0DDC-545A-DFD5-5CBB3F630EFF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6" creationId="{9F89735D-88F8-826F-7969-F91BF2DE027D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7" creationId="{F1489A3C-1148-3441-6714-9759ED6B3D91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8" creationId="{35EEDDFD-B314-CF74-E058-AC2E89E541A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49" creationId="{227F40B4-0C84-27A2-FEE8-382488DBAE9E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0" creationId="{942CE5FC-5037-F47F-ECBA-7E2D7AAB27B4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1" creationId="{BD505F95-382A-C257-3072-A6401270F7A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2" creationId="{2D98F6C6-CA6B-6F8D-986A-17648EC669E9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3" creationId="{63527EB9-0FBB-78F6-E70F-F51CBE428873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4" creationId="{47C01D11-8CA9-34BA-8F6B-F684CFB20E7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5" creationId="{B792B2B6-B858-F549-3E77-43A9F1B61BD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6" creationId="{C27335A2-F283-2794-6D3E-1C4BD57E6B2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7" creationId="{C2B4C350-381A-27B0-3A32-2D1A573312AA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8" creationId="{94D9A2F5-9CDF-B64A-57ED-B62F4CAF31AB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59" creationId="{EEE8DDE2-DD72-8566-F968-C79560814A6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0" creationId="{03283610-0DDE-87C9-A5FD-D650142C5077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1" creationId="{F820F73F-4096-DD80-1599-06AADF3F5489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2" creationId="{C55AB13E-60DC-D5FF-7BDC-778F444B8AA2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3" creationId="{D2F731B8-52FD-3BF2-EEAA-08C6FF67941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4" creationId="{A73E7B8E-F7AF-CE73-E480-A6135A65B42D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5" creationId="{322C9CA0-1D6B-BAC9-BB50-A752B9A5C740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6" creationId="{1F9D9D9A-4515-2534-2EB5-D5F3F96E0BB4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7" creationId="{9D8F4137-CF9D-4700-B3EE-8741482F9E6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8" creationId="{71B8C382-4C94-8F5D-9004-35392E9C9295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69" creationId="{D1EB981B-01B0-4E58-5FFE-CB3A48EF84C1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70" creationId="{FB056A0A-E144-62EE-A888-DC5D08E93741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71" creationId="{8717B1E2-6414-55D1-43BD-7F3F7FA1DA16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72" creationId="{F283C273-A1F2-A276-600A-E63FBD04BA69}"/>
          </ac:cxnSpMkLst>
        </pc:cxnChg>
        <pc:cxnChg chg="add del mod">
          <ac:chgData name="Niv Bar-Tov" userId="c9cde682-5cb8-4708-bca1-f996713cf765" providerId="ADAL" clId="{7D485D8E-92A0-48B7-9E84-74D1E7556939}" dt="2023-06-14T15:40:14.140" v="7441"/>
          <ac:cxnSpMkLst>
            <pc:docMk/>
            <pc:sldMk cId="1602658989" sldId="321"/>
            <ac:cxnSpMk id="73" creationId="{D47C6A05-A685-B536-95B0-00BE2EE01975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4" creationId="{D6203E1F-6070-0CE6-A3EB-BEC96F867949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5" creationId="{29E11F6F-1C85-BEE5-F63C-0D7B69CC7DFD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6" creationId="{D0A0D00A-44F8-9286-6432-DA7F09949949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7" creationId="{ACEB7575-E152-FC97-9F41-00B8F707AFC7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8" creationId="{947847C6-80CA-7A1D-5603-38D42D96EA1E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79" creationId="{98A032FC-95DE-961B-87FF-BED4B617BFC2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0" creationId="{6FDA04B8-6575-95E1-2A0C-7B67907CB7A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1" creationId="{F2A95E26-7D78-27C1-7D54-CBB69F7649E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2" creationId="{F37CEE11-C8B4-711B-05BD-65A48928992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3" creationId="{949583F8-0FDC-C426-12E1-BAFAC4049AE6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4" creationId="{9081637F-3C0E-CBD5-4613-C7E35BA5FA9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5" creationId="{468A9234-9453-91A7-9596-EB1DE69A1FA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6" creationId="{698CA1F2-A962-48E1-113B-0B3FE016E8F7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7" creationId="{2A3F252D-F3A7-F82E-D0CB-C80EAB5FD82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8" creationId="{C4A09D4E-0927-D20F-27B4-D17DA8E93DA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89" creationId="{7612005D-7838-A006-4C42-E0CFA3030754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0" creationId="{1609813E-A39A-7FB5-F7B9-30AC0958E77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1" creationId="{93732CFF-911B-024A-562D-FEE0E2FA4396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2" creationId="{3015F293-9052-FCA4-B88A-DB9FD11D75A8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3" creationId="{71790AEF-CE0A-C6A0-FCFD-2C6428FA971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4" creationId="{ACDC1454-AC60-F0F6-7CD5-9237B7427AA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5" creationId="{31588F26-3D3E-753D-7C19-48E6B54B6BE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6" creationId="{DA2830BA-1AB9-0661-234C-1C69A4CA11E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7" creationId="{1DD315F5-91D5-F04B-E14D-22E8E8893D9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8" creationId="{C8A7B12F-4F0F-E2EF-EDA1-64E84D528310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99" creationId="{63FC9E79-D8CC-DD60-E209-9BC84EB018B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0" creationId="{674DA3AB-A69E-8D7F-BD02-11DCE5E31E29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1" creationId="{0A27398A-75B5-F660-E5D7-06E081782ADD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2" creationId="{A577B252-8594-BDE1-DBF1-EF871A90A41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3" creationId="{4F796AD8-44E0-2FFF-646C-8F244B2712A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4" creationId="{2F7FA9D3-D817-E1EE-A6F8-74CABFB886F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5" creationId="{0BCA6C15-562D-3DE3-7AD3-F9CC489DC61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6" creationId="{F66ACF91-CFEF-C2FD-55B6-A31BD593684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7" creationId="{61F7B91E-9FAF-0630-6973-718024BFDA5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8" creationId="{6427B144-1440-0F8C-BC3D-3B59D0AA1BB0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09" creationId="{4B347AB2-0091-3E66-0CA6-0DFD1809A06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0" creationId="{D9743949-CB80-B674-933C-5093FB79C475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1" creationId="{863416FD-FEDB-3A43-2647-E55F862CF2FF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2" creationId="{D305DD0A-0707-1697-37E6-5B6CF85E34D4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3" creationId="{718C0383-6707-9363-0CF3-91B44A4DD3BE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4" creationId="{99553E9D-D8A8-C77F-1171-0B0E785B4D1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5" creationId="{81C872FA-615D-0262-986D-CC9F3578FC1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6" creationId="{989C1E7C-763A-85D2-86AE-23390011327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7" creationId="{28E0FD06-1006-EF8C-6993-2BA053D0C720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8" creationId="{9BCFA58B-DF18-45E3-187C-374830D3668D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19" creationId="{D61AF7CC-A6C3-B3D7-FB34-0C09632474D7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0" creationId="{6A2548C0-1C1B-EF0A-C156-66A1E8851716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1" creationId="{AB8687E2-97DB-5B71-8AB6-EAB50C5FD06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2" creationId="{99F4FD0A-19ED-83D9-E342-A10622432654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3" creationId="{A8C99F74-5675-D5C8-D00C-D627242F2356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4" creationId="{D469B12C-ADD2-CC3A-53E1-A32EC76B4563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5" creationId="{261BC67B-298C-E728-33C6-B7A2400F69BC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6" creationId="{86C89B43-48F1-B187-4787-DB8A991658D3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7" creationId="{DCEE5563-6820-7970-54C7-A4458CC73B76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8" creationId="{256F16F4-6BC1-8608-618B-1D9C3BE04AA0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29" creationId="{68845939-526E-6A5E-E29F-2182014FA84A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0" creationId="{BE5272A5-2A1D-4050-AFDA-6FBB389344C4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1" creationId="{A9C8D25D-1B3A-9329-14C7-29BBFA60CB35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2" creationId="{135AFD10-7F59-8C44-E5C7-13B1ECD5D6D5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3" creationId="{9AEF23D3-D03A-2F8A-9565-DF9BF59D5E31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4" creationId="{290AAF11-6577-5CED-F9D6-D2A74D6BF05B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5" creationId="{211527BF-03E7-4E2A-9CC2-91842DE0311F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6" creationId="{9DB60336-39AF-BC80-BEF2-2F185810DDE4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7" creationId="{F5B93EF0-8AEB-D622-762D-99E9B8F1BE72}"/>
          </ac:cxnSpMkLst>
        </pc:cxnChg>
        <pc:cxnChg chg="add mod">
          <ac:chgData name="Niv Bar-Tov" userId="c9cde682-5cb8-4708-bca1-f996713cf765" providerId="ADAL" clId="{7D485D8E-92A0-48B7-9E84-74D1E7556939}" dt="2023-06-20T08:26:28.006" v="8440" actId="1076"/>
          <ac:cxnSpMkLst>
            <pc:docMk/>
            <pc:sldMk cId="1602658989" sldId="321"/>
            <ac:cxnSpMk id="138" creationId="{9FD570F9-74A8-5E42-5932-7582C8FFA9BC}"/>
          </ac:cxnSpMkLst>
        </pc:cxnChg>
      </pc:sldChg>
      <pc:sldChg chg="addSp delSp modSp add mod ord modTransition">
        <pc:chgData name="Niv Bar-Tov" userId="c9cde682-5cb8-4708-bca1-f996713cf765" providerId="ADAL" clId="{7D485D8E-92A0-48B7-9E84-74D1E7556939}" dt="2023-06-20T08:26:39.342" v="8443" actId="1076"/>
        <pc:sldMkLst>
          <pc:docMk/>
          <pc:sldMk cId="2823346855" sldId="322"/>
        </pc:sldMkLst>
        <pc:spChg chg="del">
          <ac:chgData name="Niv Bar-Tov" userId="c9cde682-5cb8-4708-bca1-f996713cf765" providerId="ADAL" clId="{7D485D8E-92A0-48B7-9E84-74D1E7556939}" dt="2023-06-14T15:12:42.322" v="6871" actId="478"/>
          <ac:spMkLst>
            <pc:docMk/>
            <pc:sldMk cId="2823346855" sldId="322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17.763" v="8265" actId="20577"/>
          <ac:spMkLst>
            <pc:docMk/>
            <pc:sldMk cId="2823346855" sldId="322"/>
            <ac:spMk id="2" creationId="{0C05E185-ABAD-C4F2-E3B6-0178D9135DA7}"/>
          </ac:spMkLst>
        </pc:spChg>
        <pc:spChg chg="add del mod">
          <ac:chgData name="Niv Bar-Tov" userId="c9cde682-5cb8-4708-bca1-f996713cf765" providerId="ADAL" clId="{7D485D8E-92A0-48B7-9E84-74D1E7556939}" dt="2023-06-14T15:12:44.254" v="6872" actId="478"/>
          <ac:spMkLst>
            <pc:docMk/>
            <pc:sldMk cId="2823346855" sldId="322"/>
            <ac:spMk id="6" creationId="{EAB83979-C5CC-0F23-274C-590B5B007F58}"/>
          </ac:spMkLst>
        </pc:spChg>
        <pc:spChg chg="add mod">
          <ac:chgData name="Niv Bar-Tov" userId="c9cde682-5cb8-4708-bca1-f996713cf765" providerId="ADAL" clId="{7D485D8E-92A0-48B7-9E84-74D1E7556939}" dt="2023-06-20T08:26:33.091" v="8442" actId="1076"/>
          <ac:spMkLst>
            <pc:docMk/>
            <pc:sldMk cId="2823346855" sldId="322"/>
            <ac:spMk id="7" creationId="{3F5A1B3D-C6F0-A84A-19FB-60EBE0D7193A}"/>
          </ac:spMkLst>
        </pc:spChg>
        <pc:graphicFrameChg chg="add mod">
          <ac:chgData name="Niv Bar-Tov" userId="c9cde682-5cb8-4708-bca1-f996713cf765" providerId="ADAL" clId="{7D485D8E-92A0-48B7-9E84-74D1E7556939}" dt="2023-06-14T15:09:47.685" v="6811"/>
          <ac:graphicFrameMkLst>
            <pc:docMk/>
            <pc:sldMk cId="2823346855" sldId="322"/>
            <ac:graphicFrameMk id="3" creationId="{BF8B84AE-4627-8E67-214C-2E0353D13814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6:39.342" v="8443" actId="1076"/>
          <ac:graphicFrameMkLst>
            <pc:docMk/>
            <pc:sldMk cId="2823346855" sldId="322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8" creationId="{0B129FEB-B26A-1E48-8355-C021C1B5DF4E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9" creationId="{D4E2D848-105C-C219-A8C4-150269AEDEDB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0" creationId="{F0D21848-06CB-FAC9-CF0E-BBF3CE5B3692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1" creationId="{BA6C85B6-8733-0885-739A-699BCB80BA6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2" creationId="{40F199B2-2542-602C-9D5E-690A304804BC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3" creationId="{E57462BE-7A31-646A-C858-B852B37208A3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4" creationId="{A255B8BC-0BD7-1713-055E-256AB0D6509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5" creationId="{6CCBE3E0-7F28-6001-71C6-D1611367F55F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6" creationId="{D6D30CB7-088E-94DD-B4E0-FB53D5F858BF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7" creationId="{C53CCACE-B97A-BBE9-57F1-E38DB2B7DCCF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8" creationId="{DD0244EF-DA32-A9FC-800A-BC0141AD2F88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19" creationId="{27F3B7F1-4CE2-DD44-DFDD-0848EBFCCF67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0" creationId="{89866E05-ACAA-2DCD-204D-0D4B03C6BE85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1" creationId="{DC83D905-6ACB-5EAE-70CE-62D60BAA0C78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2" creationId="{14B6EACF-3215-AB4C-8036-DBC5BAD4398E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3" creationId="{651C0190-7F06-F61B-1D55-13A3DC16651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4" creationId="{9057EDD0-5059-80D5-5084-FA1002AE5F12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5" creationId="{B24AF07A-4717-FC80-38AA-E639B81FBD1E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6" creationId="{073660D1-E8EB-24AB-2DD0-C36F260BA9BC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7" creationId="{70A8DE70-9FF0-B9B7-5366-AC76CBC8F91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8" creationId="{A4997AA9-3339-AA96-AC07-85742F0AEA3A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29" creationId="{39ABD5A7-2E03-41A8-BBE0-4BB183EBDAE4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0" creationId="{0F29641F-4051-3571-394A-CDDC172ECEA7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1" creationId="{6CF03A70-1719-33E9-B95A-A89525B0EEB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2" creationId="{82979CD3-9AA4-A91D-7B1F-7D2A3E9D37DA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3" creationId="{9BDB6AF0-59B8-C5CC-18EB-D3301C843503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4" creationId="{FDB2A1F3-F645-788A-0FD2-D35799A27CD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5" creationId="{AAF5D4B4-D4B6-9D10-6A8E-6FE503CB8B9A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6" creationId="{6601D40B-9F91-BA9A-2006-B3FFD41434FC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7" creationId="{9ACD991E-AC41-7B8A-5F97-1BD08A9AADD3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38" creationId="{CE81C777-48BE-5639-B9FC-4512EA96D61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0" creationId="{A69FB70A-B5D2-D8AE-6082-852569D156CA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1" creationId="{6ED68AC2-24ED-5D64-1F91-79DD87F632A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2" creationId="{A66CB4EA-12B1-1027-CABA-C3E68C7C2B9E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3" creationId="{CDE0C183-0161-9604-DA3D-226961644F81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4" creationId="{51F5A9A7-2055-171A-F205-9193059DC4C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5" creationId="{DA2E1373-423D-EC14-2DDF-2C31FB81DC94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6" creationId="{430FEA1B-AB67-6C29-D5D8-ECFA93C289F2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7" creationId="{344E2162-E7B3-5CC5-5268-F6077C27BFEF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8" creationId="{5963C6A2-49AE-2620-3A4B-3AC2CAF0BAE9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49" creationId="{B347BE62-E921-67C7-F695-0F26F8144E9B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0" creationId="{1FDE99DD-627B-919D-53BF-5A7EE0CA8C2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1" creationId="{083DA93B-AD27-24A6-F80A-F9873978BDE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2" creationId="{BA3473DF-922E-259D-D2A3-C82DB10B3BE9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3" creationId="{0FF96B41-708F-D621-9183-03F75424DF7C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4" creationId="{7D7C2E4E-B301-B30F-E197-31BD7D0F9162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5" creationId="{0CB08749-639F-3D99-C0C2-631D23F7C79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6" creationId="{47D0A29A-8C19-5B8C-38AF-8058D96A79B7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7" creationId="{0265E950-2369-ADA7-99F5-8B5C5CAC904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8" creationId="{9653B6A0-4FE2-903E-76C8-90A68BEA45BE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59" creationId="{4C82CB33-1F53-4767-B71D-72B5BED2F9C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0" creationId="{578D8BEE-428D-11AE-7788-A96311DB5D73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1" creationId="{A9C9279F-8D46-0A4B-ABB1-E0DBC76C99F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2" creationId="{1BAE355C-0361-677A-FD58-735B8B40E495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3" creationId="{4344D1D2-E219-0EB6-193D-E1AF3B71B948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4" creationId="{5E13DA7E-3595-E6D3-6B10-A760181BC624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5" creationId="{45FC448C-1518-E9AF-1430-9ECDB751475A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6" creationId="{8FABB5BB-0C46-9F78-79B2-0C012DAC8612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7" creationId="{55135E4F-37F1-A181-A7E0-A5B74CE8F8D6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8" creationId="{04031D08-4934-BE99-F88B-5A7B07A1C663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69" creationId="{6736DB63-C7DB-2F4C-FBC8-57F16030DFBB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70" creationId="{483234EB-8EB0-17C8-99AC-68325DA9EBA7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71" creationId="{ECCA75A9-4D9C-081A-6350-AB3707B91C3D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72" creationId="{5AFB0CF8-5222-2C79-E05C-58E4F01D94B0}"/>
          </ac:cxnSpMkLst>
        </pc:cxnChg>
        <pc:cxnChg chg="add mod">
          <ac:chgData name="Niv Bar-Tov" userId="c9cde682-5cb8-4708-bca1-f996713cf765" providerId="ADAL" clId="{7D485D8E-92A0-48B7-9E84-74D1E7556939}" dt="2023-06-20T08:26:39.342" v="8443" actId="1076"/>
          <ac:cxnSpMkLst>
            <pc:docMk/>
            <pc:sldMk cId="2823346855" sldId="322"/>
            <ac:cxnSpMk id="73" creationId="{C51315EF-C608-4C72-1F31-B300E8D9C455}"/>
          </ac:cxnSpMkLst>
        </pc:cxnChg>
      </pc:sldChg>
      <pc:sldChg chg="addSp delSp modSp add mod ord modTransition">
        <pc:chgData name="Niv Bar-Tov" userId="c9cde682-5cb8-4708-bca1-f996713cf765" providerId="ADAL" clId="{7D485D8E-92A0-48B7-9E84-74D1E7556939}" dt="2023-06-20T08:26:58.348" v="8446" actId="1076"/>
        <pc:sldMkLst>
          <pc:docMk/>
          <pc:sldMk cId="1506890027" sldId="323"/>
        </pc:sldMkLst>
        <pc:spChg chg="del">
          <ac:chgData name="Niv Bar-Tov" userId="c9cde682-5cb8-4708-bca1-f996713cf765" providerId="ADAL" clId="{7D485D8E-92A0-48B7-9E84-74D1E7556939}" dt="2023-06-14T15:12:55.532" v="6877" actId="478"/>
          <ac:spMkLst>
            <pc:docMk/>
            <pc:sldMk cId="1506890027" sldId="323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7:48:26.303" v="8267" actId="20577"/>
          <ac:spMkLst>
            <pc:docMk/>
            <pc:sldMk cId="1506890027" sldId="323"/>
            <ac:spMk id="2" creationId="{39E75CFC-775F-9020-304E-3CF21F3ED27C}"/>
          </ac:spMkLst>
        </pc:spChg>
        <pc:spChg chg="add del mod">
          <ac:chgData name="Niv Bar-Tov" userId="c9cde682-5cb8-4708-bca1-f996713cf765" providerId="ADAL" clId="{7D485D8E-92A0-48B7-9E84-74D1E7556939}" dt="2023-06-14T15:12:57.299" v="6878" actId="478"/>
          <ac:spMkLst>
            <pc:docMk/>
            <pc:sldMk cId="1506890027" sldId="323"/>
            <ac:spMk id="6" creationId="{DFDEDF43-9DE8-E587-AC94-58577EED0FFA}"/>
          </ac:spMkLst>
        </pc:spChg>
        <pc:spChg chg="add mod">
          <ac:chgData name="Niv Bar-Tov" userId="c9cde682-5cb8-4708-bca1-f996713cf765" providerId="ADAL" clId="{7D485D8E-92A0-48B7-9E84-74D1E7556939}" dt="2023-06-15T13:20:28.710" v="8026"/>
          <ac:spMkLst>
            <pc:docMk/>
            <pc:sldMk cId="1506890027" sldId="323"/>
            <ac:spMk id="7" creationId="{859A3B6A-9661-BAF1-9914-4C8139D6E71F}"/>
          </ac:spMkLst>
        </pc:spChg>
        <pc:graphicFrameChg chg="add mod">
          <ac:chgData name="Niv Bar-Tov" userId="c9cde682-5cb8-4708-bca1-f996713cf765" providerId="ADAL" clId="{7D485D8E-92A0-48B7-9E84-74D1E7556939}" dt="2023-06-13T08:29:19.933" v="5372"/>
          <ac:graphicFrameMkLst>
            <pc:docMk/>
            <pc:sldMk cId="1506890027" sldId="323"/>
            <ac:graphicFrameMk id="3" creationId="{3F1C8F37-FA85-0497-E541-E71F32386D00}"/>
          </ac:graphicFrameMkLst>
        </pc:graphicFrameChg>
        <pc:graphicFrameChg chg="add mod">
          <ac:chgData name="Niv Bar-Tov" userId="c9cde682-5cb8-4708-bca1-f996713cf765" providerId="ADAL" clId="{7D485D8E-92A0-48B7-9E84-74D1E7556939}" dt="2023-06-14T15:09:49.216" v="6813"/>
          <ac:graphicFrameMkLst>
            <pc:docMk/>
            <pc:sldMk cId="1506890027" sldId="323"/>
            <ac:graphicFrameMk id="3" creationId="{3F53BA56-DD39-6C4B-B276-2B605CDB51C1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6:58.348" v="8446" actId="1076"/>
          <ac:graphicFrameMkLst>
            <pc:docMk/>
            <pc:sldMk cId="1506890027" sldId="323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8" creationId="{E7DE035F-B849-2816-C1CC-EEC522900A85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9" creationId="{0E098F37-3120-922B-FAA5-AF6B6D9665A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0" creationId="{4C025CAA-9F05-6D01-D753-A754195510E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1" creationId="{D1C87FAD-5023-F8AC-545F-EB0726BF1680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2" creationId="{8D61E7DF-8863-C020-7F61-54984888DA35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3" creationId="{23B9771C-1209-E633-A73B-D2EA54B29BF7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4" creationId="{7666FA3F-DCB9-2158-7E04-7C282D48A06D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5" creationId="{A6BBBF9D-657C-A75A-E33C-665103F1327A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6" creationId="{1EAA96DC-C0EF-702F-FC7A-AC0083C2FE3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7" creationId="{98E41310-4798-4945-B490-C38EF2C7E416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8" creationId="{04A76400-C3AE-A3DC-8826-FF0F7A6C2EE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19" creationId="{3D3842D2-0124-7823-1AC9-11EA417583CD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0" creationId="{4E566537-70CE-F8C7-0C2C-CBD4BF68615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1" creationId="{E1F7F3A2-2685-7DDB-CA93-54B0CC01E24D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2" creationId="{50B95AFD-6E9F-CBE9-CDC6-E63B903F4DD6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3" creationId="{8381FEC8-D374-D7C5-1715-C5A2D4878B3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4" creationId="{5F5BD130-4E30-334D-AE62-D6AC0D1A7E9D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5" creationId="{288A4456-5937-1007-9F74-29E52DFBF43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6" creationId="{BBE10685-0A2A-1F6E-49A5-9B4847A4CAA9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7" creationId="{9D68E6F8-E72F-5CDD-E5E0-A8114549CF1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8" creationId="{B75598FC-3836-2163-D4E7-B8076F9EFF6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29" creationId="{959EB731-0EB3-C6E9-7FA5-0E021C48BAF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0" creationId="{8C241CD6-27B6-5056-5E05-336CC616AEB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1" creationId="{3FD5A808-1925-5C7E-761C-D1311882B6A8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2" creationId="{95EFC4D6-88A9-AB0E-D7E1-F3FB2FCE6F80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3" creationId="{51DD3C3C-C8ED-D48C-92CC-35FB192C737E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4" creationId="{6AD61427-93DA-6E8D-DCC7-FDD67EE85F4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5" creationId="{C94B582B-B63B-80C9-CB9C-6AEB28805C28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6" creationId="{5D0F67D4-29AB-E92C-6EF6-A16D59F9917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7" creationId="{3DAFF6CC-FB86-382A-7661-3C8A7025FA0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38" creationId="{F3E1150A-AB37-5693-4DD3-315BA1D0F575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0" creationId="{48E32A42-D7DB-4651-71E3-9D39A6CB75D7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1" creationId="{F93BC43F-D82B-E467-4ED1-608CD68FDF58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2" creationId="{CD1DF126-2AD2-B72E-5FBF-AD17C7C33FF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3" creationId="{0DDFFD0B-287D-23C7-C9D5-9AFB8C19E5FE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4" creationId="{F749E3A7-8242-E415-3691-F47656F29AA8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5" creationId="{A0F2BAF9-C3B9-1534-A51A-98B84807EB63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6" creationId="{965499FF-671C-00EB-2C0D-FB1A4B6BDDF7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7" creationId="{1F9025B5-D8C5-B38F-0D10-1C828A1E2C0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8" creationId="{74D68634-7EB3-B797-CCB4-C70EA698F5B7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49" creationId="{46562B67-8791-488A-D18C-4A3EFF713EAF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0" creationId="{D0CFE2AD-2142-43CD-B258-C5E66341F12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1" creationId="{E16FB4DF-5859-6423-D519-7E6D0F77477A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2" creationId="{C456EE18-2CC6-0077-E71A-BD424461B7FB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3" creationId="{23E43628-2E15-0077-5212-449B435FBA2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4" creationId="{94D66D52-8EFA-0EA9-1F4E-599EB25C7746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5" creationId="{B593D43F-87B3-8696-F557-610C3D871404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6" creationId="{1C4E4653-3B11-1493-F5B9-98B91FC5575C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7" creationId="{616AE9FE-29C7-FBAA-09B6-0153B855F036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8" creationId="{29FBAD42-6CA0-079A-1CF8-94EB8DB48AD8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59" creationId="{1155D547-704B-7F85-FADF-1F7D8E9B10C6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0" creationId="{A1D1F527-08D1-0A44-651A-E11BAC4E0B20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1" creationId="{4A1C56D7-08C3-DAE1-D88D-AF5A31B4E464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2" creationId="{AFE1F7FE-BD73-55DC-B5C5-BC9A749EB01D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3" creationId="{0E7B62DB-A084-7CCD-1942-1BA2DEB6DBC0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4" creationId="{397FD7C7-CBFF-DB79-642F-0F58A7B2FABE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5" creationId="{347F3830-34C3-32E1-3E84-7F3D8768AF32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6" creationId="{7CD792C2-F84F-FA81-836F-B36545B85685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7" creationId="{D6F06B74-F6A5-36A3-54CC-0F688A89C3E9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8" creationId="{AFD36105-F25F-9EF7-2930-305158A2B4F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69" creationId="{D49B9335-0410-5946-F88F-EFC8FE0473CF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70" creationId="{86003683-1605-04CC-E145-148EC62FF220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71" creationId="{28F37924-4C9D-C033-11C7-4472A1A7AAD1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72" creationId="{9738172D-7DA2-F2C9-8239-4D8CE9A327CF}"/>
          </ac:cxnSpMkLst>
        </pc:cxnChg>
        <pc:cxnChg chg="add mod">
          <ac:chgData name="Niv Bar-Tov" userId="c9cde682-5cb8-4708-bca1-f996713cf765" providerId="ADAL" clId="{7D485D8E-92A0-48B7-9E84-74D1E7556939}" dt="2023-06-20T08:26:58.348" v="8446" actId="1076"/>
          <ac:cxnSpMkLst>
            <pc:docMk/>
            <pc:sldMk cId="1506890027" sldId="323"/>
            <ac:cxnSpMk id="73" creationId="{CEE4A278-80C6-8187-E20D-15AB5471D5BD}"/>
          </ac:cxnSpMkLst>
        </pc:cxnChg>
      </pc:sldChg>
      <pc:sldChg chg="addSp delSp modSp add mod modTransition">
        <pc:chgData name="Niv Bar-Tov" userId="c9cde682-5cb8-4708-bca1-f996713cf765" providerId="ADAL" clId="{7D485D8E-92A0-48B7-9E84-74D1E7556939}" dt="2023-06-20T08:28:16.576" v="8461" actId="1076"/>
        <pc:sldMkLst>
          <pc:docMk/>
          <pc:sldMk cId="3255476514" sldId="324"/>
        </pc:sldMkLst>
        <pc:spChg chg="del">
          <ac:chgData name="Niv Bar-Tov" userId="c9cde682-5cb8-4708-bca1-f996713cf765" providerId="ADAL" clId="{7D485D8E-92A0-48B7-9E84-74D1E7556939}" dt="2023-06-14T15:13:01.671" v="6880" actId="478"/>
          <ac:spMkLst>
            <pc:docMk/>
            <pc:sldMk cId="3255476514" sldId="324"/>
            <ac:spMk id="2" creationId="{06E3BF81-3DFF-3540-62C7-0DBABC60502F}"/>
          </ac:spMkLst>
        </pc:spChg>
        <pc:spChg chg="add mod">
          <ac:chgData name="Niv Bar-Tov" userId="c9cde682-5cb8-4708-bca1-f996713cf765" providerId="ADAL" clId="{7D485D8E-92A0-48B7-9E84-74D1E7556939}" dt="2023-06-20T08:28:16.576" v="8461" actId="1076"/>
          <ac:spMkLst>
            <pc:docMk/>
            <pc:sldMk cId="3255476514" sldId="324"/>
            <ac:spMk id="2" creationId="{4BF0878A-6944-8DE0-5E94-D0450F2D87A0}"/>
          </ac:spMkLst>
        </pc:spChg>
        <pc:spChg chg="add mod">
          <ac:chgData name="Niv Bar-Tov" userId="c9cde682-5cb8-4708-bca1-f996713cf765" providerId="ADAL" clId="{7D485D8E-92A0-48B7-9E84-74D1E7556939}" dt="2023-06-20T07:48:31.123" v="8268" actId="20577"/>
          <ac:spMkLst>
            <pc:docMk/>
            <pc:sldMk cId="3255476514" sldId="324"/>
            <ac:spMk id="5" creationId="{408F85C0-96E0-4794-0707-6417591F17C8}"/>
          </ac:spMkLst>
        </pc:spChg>
        <pc:spChg chg="add del mod">
          <ac:chgData name="Niv Bar-Tov" userId="c9cde682-5cb8-4708-bca1-f996713cf765" providerId="ADAL" clId="{7D485D8E-92A0-48B7-9E84-74D1E7556939}" dt="2023-06-14T15:13:03.893" v="6881" actId="478"/>
          <ac:spMkLst>
            <pc:docMk/>
            <pc:sldMk cId="3255476514" sldId="324"/>
            <ac:spMk id="6" creationId="{30CA7372-1D96-678C-BEF6-CF6862BBA1C0}"/>
          </ac:spMkLst>
        </pc:spChg>
        <pc:spChg chg="add mod">
          <ac:chgData name="Niv Bar-Tov" userId="c9cde682-5cb8-4708-bca1-f996713cf765" providerId="ADAL" clId="{7D485D8E-92A0-48B7-9E84-74D1E7556939}" dt="2023-06-15T13:20:32.007" v="8027"/>
          <ac:spMkLst>
            <pc:docMk/>
            <pc:sldMk cId="3255476514" sldId="324"/>
            <ac:spMk id="7" creationId="{D9055046-B0B5-1F81-DEF6-0868F24CFC02}"/>
          </ac:spMkLst>
        </pc:spChg>
        <pc:graphicFrameChg chg="add mod">
          <ac:chgData name="Niv Bar-Tov" userId="c9cde682-5cb8-4708-bca1-f996713cf765" providerId="ADAL" clId="{7D485D8E-92A0-48B7-9E84-74D1E7556939}" dt="2023-06-14T15:09:49.805" v="6814"/>
          <ac:graphicFrameMkLst>
            <pc:docMk/>
            <pc:sldMk cId="3255476514" sldId="324"/>
            <ac:graphicFrameMk id="3" creationId="{980AE38E-3D89-7698-C8CB-A469EAC49C40}"/>
          </ac:graphicFrameMkLst>
        </pc:graphicFrameChg>
        <pc:graphicFrameChg chg="mod modGraphic">
          <ac:chgData name="Niv Bar-Tov" userId="c9cde682-5cb8-4708-bca1-f996713cf765" providerId="ADAL" clId="{7D485D8E-92A0-48B7-9E84-74D1E7556939}" dt="2023-06-20T08:27:08.760" v="8448" actId="1076"/>
          <ac:graphicFrameMkLst>
            <pc:docMk/>
            <pc:sldMk cId="3255476514" sldId="324"/>
            <ac:graphicFrameMk id="39" creationId="{ADB93B16-015E-ECC6-5559-BD775E7733CC}"/>
          </ac:graphicFrameMkLst>
        </pc:graphicFrame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8" creationId="{B3D29F97-AD2A-C50D-B777-450684D6238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9" creationId="{75A49BA0-25DF-47B9-6123-F716B2B2B59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0" creationId="{4F3EE7D7-D676-7B76-C5B3-EDA4024A70F9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1" creationId="{45136FB9-4DB5-CC91-F34B-CD191488D8C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2" creationId="{5FF24436-1312-4E44-5715-11E3B413070C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3" creationId="{CF14CC39-CBB2-2A8C-72D7-57844DF324C2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4" creationId="{DC781ABF-10AE-FE4A-5DCE-FF389D03367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5" creationId="{CB2A2525-C469-50B3-9653-B1D89409CE2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6" creationId="{D321AE91-335D-1459-C40B-4DC8E2812D95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7" creationId="{1EA26667-EAEC-589A-E495-98A2773CDAA5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8" creationId="{DCE924C4-0C34-00FD-B806-A8DEDD95A72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19" creationId="{31F2A7B4-BF59-0C31-7D3C-41F1824C1658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0" creationId="{F5BAE143-D9D5-6FC8-FCF3-16BA6DD6F008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1" creationId="{118D1E73-637F-FFAF-0B17-7E9CEF78802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2" creationId="{128E1D65-BD48-9A11-77CB-AF64155D94FD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3" creationId="{0B120D29-7E32-09BA-28D3-F90BEB41B46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4" creationId="{E52029DA-39E9-D603-801B-3D93EB5342A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5" creationId="{FB303510-EA17-C9FC-3522-3EA7281DD4B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6" creationId="{C211DDEB-243E-B502-CD06-8C9B7892327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7" creationId="{0158A2BD-E26D-2F18-226E-7AD2CCC609C8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8" creationId="{86D0F9B8-0BAF-F4F1-2EF3-460ABAAC5A0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29" creationId="{761D2E22-1E84-B635-7F5D-B27726B680E9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0" creationId="{D685A6CD-4DDE-AF54-7060-5B447B604899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1" creationId="{DE001FF4-A15A-DE05-992A-03146CFEDA4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2" creationId="{1329D22E-6E96-F297-A19C-1356BCEF7810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3" creationId="{138975A7-263C-CBD3-7D2F-334936E69EF9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4" creationId="{46E11192-A32E-2386-6664-2949BF175EE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5" creationId="{5B111A81-98A2-8B1F-46E1-4114C2EAA95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6" creationId="{7D896AC6-817E-01E2-E322-074CD92B4D5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7" creationId="{D3BE42D6-53C1-3768-B331-0594D6B9AC5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38" creationId="{C486D5EC-3B6A-4DEE-E905-1090FD7A42F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0" creationId="{54B929D5-E0B6-AA5D-49EE-4B9C89872739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1" creationId="{5FFB57D2-2C75-A314-554D-6182570368D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2" creationId="{E4C4AA30-6F89-A54C-B2C6-E78F3C9B2155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3" creationId="{BD866BD3-C1CB-270D-CD6A-86BEEBF05A0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4" creationId="{F9731AA2-2DBB-5CC5-BC66-74E25A8B562D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5" creationId="{414A52DE-AD56-CC50-3912-19C6B89872E2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6" creationId="{343F1450-CD5C-BC26-B8DD-BC9251EE9F04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7" creationId="{CDFDBB5E-9CC1-B505-2852-FF35D05FF9DD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8" creationId="{5FD7BE81-2A68-CD38-36F7-524F3E6DD36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49" creationId="{EDF66AAC-CD47-8D94-1F6D-E68C5A388EC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0" creationId="{8701C851-AD00-C2F9-840A-D91874B3C89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1" creationId="{1EA85A5E-025A-EDFE-7FBC-EE37335FEAA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2" creationId="{BCFDC257-9CDD-A50A-51E5-E62C813C03F8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3" creationId="{0590F7B0-7F67-E180-6F38-6240608FF6DB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4" creationId="{025CD0D4-6F01-B4C9-BAFA-44BE5053BCA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5" creationId="{DF8FA803-EB75-D104-8486-1A3C32B3443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6" creationId="{BF61EDBB-798C-AF0E-1127-3C3BD835EBC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7" creationId="{02F36FC9-B731-F7E4-C937-3E5E228BA04B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8" creationId="{7B7C3E3B-7751-5B30-3241-3B292BE242AD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59" creationId="{E08EB437-4C83-384F-C960-00A523A47FA7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0" creationId="{AC9236E0-5D4D-A03D-7C19-9F28407241A3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1" creationId="{B27AB707-D7FC-1D08-D5DB-E3AA0E509634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2" creationId="{06B401C6-7DF6-686E-3A30-A797A54068A1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3" creationId="{3593A0E0-FA83-EEE8-7F98-BDB063BD6FB7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4" creationId="{D192D156-DDE6-0CDA-60C7-7104C9F45F64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5" creationId="{6354A140-9FC5-F4C1-7A75-F7AEE9A241DD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6" creationId="{38E8E856-89D6-E3D2-FB0A-C9024402E06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7" creationId="{2DEC7F30-6220-1DAF-09EB-EA13E50D92EE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8" creationId="{3205D5F3-704D-C1FA-C56E-EDF23BDA2C5A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69" creationId="{744D441E-AE42-AE64-BBC9-E0684AC306B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70" creationId="{6D9541E3-13A1-65E5-7D04-E817ACE5D3A6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71" creationId="{769A2974-E1E6-347A-484B-DB7138F932DF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72" creationId="{A339E350-2E8E-8FDE-6EDF-AEBDA5A15EB7}"/>
          </ac:cxnSpMkLst>
        </pc:cxnChg>
        <pc:cxnChg chg="add mod">
          <ac:chgData name="Niv Bar-Tov" userId="c9cde682-5cb8-4708-bca1-f996713cf765" providerId="ADAL" clId="{7D485D8E-92A0-48B7-9E84-74D1E7556939}" dt="2023-06-20T08:27:08.760" v="8448" actId="1076"/>
          <ac:cxnSpMkLst>
            <pc:docMk/>
            <pc:sldMk cId="3255476514" sldId="324"/>
            <ac:cxnSpMk id="73" creationId="{00E1EEE9-04AE-5550-FA52-29C81B92755D}"/>
          </ac:cxnSpMkLst>
        </pc:cxnChg>
      </pc:sldChg>
      <pc:sldChg chg="addSp modSp add mod modTransition">
        <pc:chgData name="Niv Bar-Tov" userId="c9cde682-5cb8-4708-bca1-f996713cf765" providerId="ADAL" clId="{7D485D8E-92A0-48B7-9E84-74D1E7556939}" dt="2023-06-20T07:47:55.512" v="8257" actId="20577"/>
        <pc:sldMkLst>
          <pc:docMk/>
          <pc:sldMk cId="295709923" sldId="325"/>
        </pc:sldMkLst>
        <pc:spChg chg="mod">
          <ac:chgData name="Niv Bar-Tov" userId="c9cde682-5cb8-4708-bca1-f996713cf765" providerId="ADAL" clId="{7D485D8E-92A0-48B7-9E84-74D1E7556939}" dt="2023-06-15T13:19:25.334" v="8015"/>
          <ac:spMkLst>
            <pc:docMk/>
            <pc:sldMk cId="295709923" sldId="325"/>
            <ac:spMk id="2" creationId="{06E3BF81-3DFF-3540-62C7-0DBABC60502F}"/>
          </ac:spMkLst>
        </pc:spChg>
        <pc:spChg chg="mod">
          <ac:chgData name="Niv Bar-Tov" userId="c9cde682-5cb8-4708-bca1-f996713cf765" providerId="ADAL" clId="{7D485D8E-92A0-48B7-9E84-74D1E7556939}" dt="2023-06-14T20:52:19.553" v="7801" actId="20577"/>
          <ac:spMkLst>
            <pc:docMk/>
            <pc:sldMk cId="295709923" sldId="325"/>
            <ac:spMk id="3" creationId="{7FE1CFB1-0296-AA70-309A-3FE648D15356}"/>
          </ac:spMkLst>
        </pc:spChg>
        <pc:spChg chg="add mod">
          <ac:chgData name="Niv Bar-Tov" userId="c9cde682-5cb8-4708-bca1-f996713cf765" providerId="ADAL" clId="{7D485D8E-92A0-48B7-9E84-74D1E7556939}" dt="2023-06-20T07:47:55.512" v="8257" actId="20577"/>
          <ac:spMkLst>
            <pc:docMk/>
            <pc:sldMk cId="295709923" sldId="325"/>
            <ac:spMk id="5" creationId="{B4F6D8FE-ACB0-66D5-5802-932FF1C69F7F}"/>
          </ac:spMkLst>
        </pc:spChg>
      </pc:sldChg>
      <pc:sldChg chg="add del">
        <pc:chgData name="Niv Bar-Tov" userId="c9cde682-5cb8-4708-bca1-f996713cf765" providerId="ADAL" clId="{7D485D8E-92A0-48B7-9E84-74D1E7556939}" dt="2023-06-14T15:15:44.427" v="6930" actId="2890"/>
        <pc:sldMkLst>
          <pc:docMk/>
          <pc:sldMk cId="2995594387" sldId="325"/>
        </pc:sldMkLst>
      </pc:sldChg>
      <pc:sldChg chg="addSp modSp add mod">
        <pc:chgData name="Niv Bar-Tov" userId="c9cde682-5cb8-4708-bca1-f996713cf765" providerId="ADAL" clId="{7D485D8E-92A0-48B7-9E84-74D1E7556939}" dt="2023-06-20T07:50:07.623" v="8316" actId="20577"/>
        <pc:sldMkLst>
          <pc:docMk/>
          <pc:sldMk cId="3373817024" sldId="326"/>
        </pc:sldMkLst>
        <pc:spChg chg="add mod">
          <ac:chgData name="Niv Bar-Tov" userId="c9cde682-5cb8-4708-bca1-f996713cf765" providerId="ADAL" clId="{7D485D8E-92A0-48B7-9E84-74D1E7556939}" dt="2023-06-20T07:50:07.623" v="8316" actId="20577"/>
          <ac:spMkLst>
            <pc:docMk/>
            <pc:sldMk cId="3373817024" sldId="326"/>
            <ac:spMk id="2" creationId="{ADF4EFA6-4D6B-0A8E-B354-E2C566706D34}"/>
          </ac:spMkLst>
        </pc:spChg>
      </pc:sldChg>
      <pc:sldChg chg="add del">
        <pc:chgData name="Niv Bar-Tov" userId="c9cde682-5cb8-4708-bca1-f996713cf765" providerId="ADAL" clId="{7D485D8E-92A0-48B7-9E84-74D1E7556939}" dt="2023-06-20T07:44:36.289" v="8220" actId="47"/>
        <pc:sldMkLst>
          <pc:docMk/>
          <pc:sldMk cId="427484657" sldId="327"/>
        </pc:sldMkLst>
      </pc:sldChg>
      <pc:sldChg chg="delSp modSp add mod delAnim modAnim">
        <pc:chgData name="Niv Bar-Tov" userId="c9cde682-5cb8-4708-bca1-f996713cf765" providerId="ADAL" clId="{7D485D8E-92A0-48B7-9E84-74D1E7556939}" dt="2023-06-20T12:19:32.652" v="8514"/>
        <pc:sldMkLst>
          <pc:docMk/>
          <pc:sldMk cId="2979529218" sldId="327"/>
        </pc:sldMkLst>
        <pc:graphicFrameChg chg="del">
          <ac:chgData name="Niv Bar-Tov" userId="c9cde682-5cb8-4708-bca1-f996713cf765" providerId="ADAL" clId="{7D485D8E-92A0-48B7-9E84-74D1E7556939}" dt="2023-06-20T12:13:05.807" v="8489" actId="478"/>
          <ac:graphicFrameMkLst>
            <pc:docMk/>
            <pc:sldMk cId="2979529218" sldId="327"/>
            <ac:graphicFrameMk id="2" creationId="{3DBD2049-A122-1EAC-9E30-27E7DC9196AF}"/>
          </ac:graphicFrameMkLst>
        </pc:graphicFrameChg>
        <pc:graphicFrameChg chg="mod">
          <ac:chgData name="Niv Bar-Tov" userId="c9cde682-5cb8-4708-bca1-f996713cf765" providerId="ADAL" clId="{7D485D8E-92A0-48B7-9E84-74D1E7556939}" dt="2023-06-20T12:13:13.348" v="8490" actId="1076"/>
          <ac:graphicFrameMkLst>
            <pc:docMk/>
            <pc:sldMk cId="2979529218" sldId="327"/>
            <ac:graphicFrameMk id="5" creationId="{E16C8B4D-7294-8702-9855-2BDFF3CBE647}"/>
          </ac:graphicFrameMkLst>
        </pc:graphicFrameChg>
        <pc:graphicFrameChg chg="del">
          <ac:chgData name="Niv Bar-Tov" userId="c9cde682-5cb8-4708-bca1-f996713cf765" providerId="ADAL" clId="{7D485D8E-92A0-48B7-9E84-74D1E7556939}" dt="2023-06-20T12:12:41.874" v="8487" actId="478"/>
          <ac:graphicFrameMkLst>
            <pc:docMk/>
            <pc:sldMk cId="2979529218" sldId="327"/>
            <ac:graphicFrameMk id="6" creationId="{4A7436D6-3C15-3577-D2A0-6B1F45223865}"/>
          </ac:graphicFrameMkLst>
        </pc:graphicFrameChg>
        <pc:graphicFrameChg chg="del">
          <ac:chgData name="Niv Bar-Tov" userId="c9cde682-5cb8-4708-bca1-f996713cf765" providerId="ADAL" clId="{7D485D8E-92A0-48B7-9E84-74D1E7556939}" dt="2023-06-20T12:12:38.288" v="8486" actId="478"/>
          <ac:graphicFrameMkLst>
            <pc:docMk/>
            <pc:sldMk cId="2979529218" sldId="327"/>
            <ac:graphicFrameMk id="7" creationId="{5D8A7F6D-8330-09EC-39CE-429012247E86}"/>
          </ac:graphicFrameMkLst>
        </pc:graphicFrameChg>
        <pc:graphicFrameChg chg="del">
          <ac:chgData name="Niv Bar-Tov" userId="c9cde682-5cb8-4708-bca1-f996713cf765" providerId="ADAL" clId="{7D485D8E-92A0-48B7-9E84-74D1E7556939}" dt="2023-06-20T12:12:24.452" v="8485" actId="478"/>
          <ac:graphicFrameMkLst>
            <pc:docMk/>
            <pc:sldMk cId="2979529218" sldId="327"/>
            <ac:graphicFrameMk id="8" creationId="{63FDA90E-17A7-570F-DB30-57AE5049AC17}"/>
          </ac:graphicFrameMkLst>
        </pc:graphicFrameChg>
      </pc:sldChg>
      <pc:sldChg chg="delSp modSp add mod delAnim modAnim">
        <pc:chgData name="Niv Bar-Tov" userId="c9cde682-5cb8-4708-bca1-f996713cf765" providerId="ADAL" clId="{7D485D8E-92A0-48B7-9E84-74D1E7556939}" dt="2023-06-20T12:19:39.017" v="8515"/>
        <pc:sldMkLst>
          <pc:docMk/>
          <pc:sldMk cId="686196649" sldId="328"/>
        </pc:sldMkLst>
        <pc:spChg chg="mod">
          <ac:chgData name="Niv Bar-Tov" userId="c9cde682-5cb8-4708-bca1-f996713cf765" providerId="ADAL" clId="{7D485D8E-92A0-48B7-9E84-74D1E7556939}" dt="2023-06-20T12:14:34.433" v="8499" actId="1076"/>
          <ac:spMkLst>
            <pc:docMk/>
            <pc:sldMk cId="686196649" sldId="328"/>
            <ac:spMk id="3" creationId="{F73E45BA-7E4C-024C-5D39-5E41DB406498}"/>
          </ac:spMkLst>
        </pc:spChg>
        <pc:graphicFrameChg chg="del">
          <ac:chgData name="Niv Bar-Tov" userId="c9cde682-5cb8-4708-bca1-f996713cf765" providerId="ADAL" clId="{7D485D8E-92A0-48B7-9E84-74D1E7556939}" dt="2023-06-20T12:14:25.027" v="8497" actId="478"/>
          <ac:graphicFrameMkLst>
            <pc:docMk/>
            <pc:sldMk cId="686196649" sldId="328"/>
            <ac:graphicFrameMk id="2" creationId="{3DBD2049-A122-1EAC-9E30-27E7DC9196AF}"/>
          </ac:graphicFrameMkLst>
        </pc:graphicFrameChg>
        <pc:graphicFrameChg chg="del">
          <ac:chgData name="Niv Bar-Tov" userId="c9cde682-5cb8-4708-bca1-f996713cf765" providerId="ADAL" clId="{7D485D8E-92A0-48B7-9E84-74D1E7556939}" dt="2023-06-20T12:14:21.390" v="8496" actId="478"/>
          <ac:graphicFrameMkLst>
            <pc:docMk/>
            <pc:sldMk cId="686196649" sldId="328"/>
            <ac:graphicFrameMk id="5" creationId="{E16C8B4D-7294-8702-9855-2BDFF3CBE647}"/>
          </ac:graphicFrameMkLst>
        </pc:graphicFrameChg>
        <pc:graphicFrameChg chg="mod">
          <ac:chgData name="Niv Bar-Tov" userId="c9cde682-5cb8-4708-bca1-f996713cf765" providerId="ADAL" clId="{7D485D8E-92A0-48B7-9E84-74D1E7556939}" dt="2023-06-20T12:14:49.878" v="8500" actId="1076"/>
          <ac:graphicFrameMkLst>
            <pc:docMk/>
            <pc:sldMk cId="686196649" sldId="328"/>
            <ac:graphicFrameMk id="6" creationId="{4A7436D6-3C15-3577-D2A0-6B1F45223865}"/>
          </ac:graphicFrameMkLst>
        </pc:graphicFrameChg>
        <pc:graphicFrameChg chg="del">
          <ac:chgData name="Niv Bar-Tov" userId="c9cde682-5cb8-4708-bca1-f996713cf765" providerId="ADAL" clId="{7D485D8E-92A0-48B7-9E84-74D1E7556939}" dt="2023-06-20T12:14:10.153" v="8494" actId="478"/>
          <ac:graphicFrameMkLst>
            <pc:docMk/>
            <pc:sldMk cId="686196649" sldId="328"/>
            <ac:graphicFrameMk id="7" creationId="{5D8A7F6D-8330-09EC-39CE-429012247E86}"/>
          </ac:graphicFrameMkLst>
        </pc:graphicFrameChg>
        <pc:graphicFrameChg chg="del">
          <ac:chgData name="Niv Bar-Tov" userId="c9cde682-5cb8-4708-bca1-f996713cf765" providerId="ADAL" clId="{7D485D8E-92A0-48B7-9E84-74D1E7556939}" dt="2023-06-20T12:14:06.061" v="8493" actId="478"/>
          <ac:graphicFrameMkLst>
            <pc:docMk/>
            <pc:sldMk cId="686196649" sldId="328"/>
            <ac:graphicFrameMk id="8" creationId="{63FDA90E-17A7-570F-DB30-57AE5049AC17}"/>
          </ac:graphicFrameMkLst>
        </pc:graphicFrameChg>
      </pc:sldChg>
      <pc:sldChg chg="delSp modSp add mod delAnim modAnim">
        <pc:chgData name="Niv Bar-Tov" userId="c9cde682-5cb8-4708-bca1-f996713cf765" providerId="ADAL" clId="{7D485D8E-92A0-48B7-9E84-74D1E7556939}" dt="2023-06-20T12:19:50.851" v="8516"/>
        <pc:sldMkLst>
          <pc:docMk/>
          <pc:sldMk cId="1997388240" sldId="329"/>
        </pc:sldMkLst>
        <pc:graphicFrameChg chg="del">
          <ac:chgData name="Niv Bar-Tov" userId="c9cde682-5cb8-4708-bca1-f996713cf765" providerId="ADAL" clId="{7D485D8E-92A0-48B7-9E84-74D1E7556939}" dt="2023-06-20T12:18:31.999" v="8509" actId="478"/>
          <ac:graphicFrameMkLst>
            <pc:docMk/>
            <pc:sldMk cId="1997388240" sldId="329"/>
            <ac:graphicFrameMk id="2" creationId="{3DBD2049-A122-1EAC-9E30-27E7DC9196AF}"/>
          </ac:graphicFrameMkLst>
        </pc:graphicFrameChg>
        <pc:graphicFrameChg chg="del">
          <ac:chgData name="Niv Bar-Tov" userId="c9cde682-5cb8-4708-bca1-f996713cf765" providerId="ADAL" clId="{7D485D8E-92A0-48B7-9E84-74D1E7556939}" dt="2023-06-20T12:18:31.999" v="8509" actId="478"/>
          <ac:graphicFrameMkLst>
            <pc:docMk/>
            <pc:sldMk cId="1997388240" sldId="329"/>
            <ac:graphicFrameMk id="5" creationId="{E16C8B4D-7294-8702-9855-2BDFF3CBE647}"/>
          </ac:graphicFrameMkLst>
        </pc:graphicFrameChg>
        <pc:graphicFrameChg chg="del">
          <ac:chgData name="Niv Bar-Tov" userId="c9cde682-5cb8-4708-bca1-f996713cf765" providerId="ADAL" clId="{7D485D8E-92A0-48B7-9E84-74D1E7556939}" dt="2023-06-20T12:18:31.999" v="8509" actId="478"/>
          <ac:graphicFrameMkLst>
            <pc:docMk/>
            <pc:sldMk cId="1997388240" sldId="329"/>
            <ac:graphicFrameMk id="6" creationId="{4A7436D6-3C15-3577-D2A0-6B1F45223865}"/>
          </ac:graphicFrameMkLst>
        </pc:graphicFrameChg>
        <pc:graphicFrameChg chg="mod">
          <ac:chgData name="Niv Bar-Tov" userId="c9cde682-5cb8-4708-bca1-f996713cf765" providerId="ADAL" clId="{7D485D8E-92A0-48B7-9E84-74D1E7556939}" dt="2023-06-20T12:18:41.106" v="8510" actId="1076"/>
          <ac:graphicFrameMkLst>
            <pc:docMk/>
            <pc:sldMk cId="1997388240" sldId="329"/>
            <ac:graphicFrameMk id="7" creationId="{5D8A7F6D-8330-09EC-39CE-429012247E86}"/>
          </ac:graphicFrameMkLst>
        </pc:graphicFrameChg>
        <pc:graphicFrameChg chg="del">
          <ac:chgData name="Niv Bar-Tov" userId="c9cde682-5cb8-4708-bca1-f996713cf765" providerId="ADAL" clId="{7D485D8E-92A0-48B7-9E84-74D1E7556939}" dt="2023-06-20T12:18:19.050" v="8507" actId="478"/>
          <ac:graphicFrameMkLst>
            <pc:docMk/>
            <pc:sldMk cId="1997388240" sldId="329"/>
            <ac:graphicFrameMk id="8" creationId="{63FDA90E-17A7-570F-DB30-57AE5049AC17}"/>
          </ac:graphicFrameMkLst>
        </pc:graphicFrameChg>
      </pc:sldChg>
      <pc:sldChg chg="delSp modSp add mod delAnim modAnim">
        <pc:chgData name="Niv Bar-Tov" userId="c9cde682-5cb8-4708-bca1-f996713cf765" providerId="ADAL" clId="{7D485D8E-92A0-48B7-9E84-74D1E7556939}" dt="2023-06-20T12:19:56.401" v="8517"/>
        <pc:sldMkLst>
          <pc:docMk/>
          <pc:sldMk cId="3723834832" sldId="330"/>
        </pc:sldMkLst>
        <pc:graphicFrameChg chg="del">
          <ac:chgData name="Niv Bar-Tov" userId="c9cde682-5cb8-4708-bca1-f996713cf765" providerId="ADAL" clId="{7D485D8E-92A0-48B7-9E84-74D1E7556939}" dt="2023-06-20T12:19:06.922" v="8512" actId="478"/>
          <ac:graphicFrameMkLst>
            <pc:docMk/>
            <pc:sldMk cId="3723834832" sldId="330"/>
            <ac:graphicFrameMk id="2" creationId="{3DBD2049-A122-1EAC-9E30-27E7DC9196AF}"/>
          </ac:graphicFrameMkLst>
        </pc:graphicFrameChg>
        <pc:graphicFrameChg chg="del">
          <ac:chgData name="Niv Bar-Tov" userId="c9cde682-5cb8-4708-bca1-f996713cf765" providerId="ADAL" clId="{7D485D8E-92A0-48B7-9E84-74D1E7556939}" dt="2023-06-20T12:19:06.922" v="8512" actId="478"/>
          <ac:graphicFrameMkLst>
            <pc:docMk/>
            <pc:sldMk cId="3723834832" sldId="330"/>
            <ac:graphicFrameMk id="5" creationId="{E16C8B4D-7294-8702-9855-2BDFF3CBE647}"/>
          </ac:graphicFrameMkLst>
        </pc:graphicFrameChg>
        <pc:graphicFrameChg chg="del">
          <ac:chgData name="Niv Bar-Tov" userId="c9cde682-5cb8-4708-bca1-f996713cf765" providerId="ADAL" clId="{7D485D8E-92A0-48B7-9E84-74D1E7556939}" dt="2023-06-20T12:19:06.922" v="8512" actId="478"/>
          <ac:graphicFrameMkLst>
            <pc:docMk/>
            <pc:sldMk cId="3723834832" sldId="330"/>
            <ac:graphicFrameMk id="6" creationId="{4A7436D6-3C15-3577-D2A0-6B1F45223865}"/>
          </ac:graphicFrameMkLst>
        </pc:graphicFrameChg>
        <pc:graphicFrameChg chg="del">
          <ac:chgData name="Niv Bar-Tov" userId="c9cde682-5cb8-4708-bca1-f996713cf765" providerId="ADAL" clId="{7D485D8E-92A0-48B7-9E84-74D1E7556939}" dt="2023-06-20T12:19:06.922" v="8512" actId="478"/>
          <ac:graphicFrameMkLst>
            <pc:docMk/>
            <pc:sldMk cId="3723834832" sldId="330"/>
            <ac:graphicFrameMk id="7" creationId="{5D8A7F6D-8330-09EC-39CE-429012247E86}"/>
          </ac:graphicFrameMkLst>
        </pc:graphicFrameChg>
        <pc:graphicFrameChg chg="mod">
          <ac:chgData name="Niv Bar-Tov" userId="c9cde682-5cb8-4708-bca1-f996713cf765" providerId="ADAL" clId="{7D485D8E-92A0-48B7-9E84-74D1E7556939}" dt="2023-06-20T12:19:14.303" v="8513" actId="1076"/>
          <ac:graphicFrameMkLst>
            <pc:docMk/>
            <pc:sldMk cId="3723834832" sldId="330"/>
            <ac:graphicFrameMk id="8" creationId="{63FDA90E-17A7-570F-DB30-57AE5049AC17}"/>
          </ac:graphicFrameMkLst>
        </pc:graphicFrameChg>
      </pc:sldChg>
      <pc:sldMasterChg chg="modTransition setBg modSldLayout">
        <pc:chgData name="Niv Bar-Tov" userId="c9cde682-5cb8-4708-bca1-f996713cf765" providerId="ADAL" clId="{7D485D8E-92A0-48B7-9E84-74D1E7556939}" dt="2023-06-14T19:51:53.632" v="7590"/>
        <pc:sldMasterMkLst>
          <pc:docMk/>
          <pc:sldMasterMk cId="1420830010" sldId="2147483750"/>
        </pc:sldMasterMkLst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3846104686" sldId="2147483751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876823284" sldId="2147483752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99164527" sldId="2147483753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773731358" sldId="2147483754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2178883453" sldId="2147483755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634764374" sldId="2147483756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796334986" sldId="2147483757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913641696" sldId="2147483758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726821930" sldId="2147483759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3441837929" sldId="2147483760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555189071" sldId="2147483761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277914497" sldId="2147483762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352871983" sldId="2147483763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866798658" sldId="2147483764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199093297" sldId="2147483765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2916125171" sldId="2147483766"/>
          </pc:sldLayoutMkLst>
        </pc:sldLayoutChg>
        <pc:sldLayoutChg chg="modTransition setBg">
          <pc:chgData name="Niv Bar-Tov" userId="c9cde682-5cb8-4708-bca1-f996713cf765" providerId="ADAL" clId="{7D485D8E-92A0-48B7-9E84-74D1E7556939}" dt="2023-06-14T19:51:53.632" v="7590"/>
          <pc:sldLayoutMkLst>
            <pc:docMk/>
            <pc:sldMasterMk cId="1420830010" sldId="2147483750"/>
            <pc:sldLayoutMk cId="3733783315" sldId="2147483767"/>
          </pc:sldLayoutMkLst>
        </pc:sldLayoutChg>
      </pc:sldMasterChg>
    </pc:docChg>
  </pc:docChgLst>
  <pc:docChgLst>
    <pc:chgData name="Dor Lerman" userId="97da145b-b7d5-4ec8-a965-6657d6f21620" providerId="ADAL" clId="{0E98BDF0-A83E-47B2-AE75-6AAA1F852D51}"/>
    <pc:docChg chg="undo custSel addSld delSld modSld sldOrd">
      <pc:chgData name="Dor Lerman" userId="97da145b-b7d5-4ec8-a965-6657d6f21620" providerId="ADAL" clId="{0E98BDF0-A83E-47B2-AE75-6AAA1F852D51}" dt="2023-09-24T20:57:19.727" v="395" actId="14734"/>
      <pc:docMkLst>
        <pc:docMk/>
      </pc:docMkLst>
      <pc:sldChg chg="ord">
        <pc:chgData name="Dor Lerman" userId="97da145b-b7d5-4ec8-a965-6657d6f21620" providerId="ADAL" clId="{0E98BDF0-A83E-47B2-AE75-6AAA1F852D51}" dt="2023-06-10T17:58:42.207" v="383"/>
        <pc:sldMkLst>
          <pc:docMk/>
          <pc:sldMk cId="1812333840" sldId="278"/>
        </pc:sldMkLst>
      </pc:sldChg>
      <pc:sldChg chg="modSp mod">
        <pc:chgData name="Dor Lerman" userId="97da145b-b7d5-4ec8-a965-6657d6f21620" providerId="ADAL" clId="{0E98BDF0-A83E-47B2-AE75-6AAA1F852D51}" dt="2023-09-24T20:57:19.727" v="395" actId="14734"/>
        <pc:sldMkLst>
          <pc:docMk/>
          <pc:sldMk cId="688449438" sldId="281"/>
        </pc:sldMkLst>
        <pc:graphicFrameChg chg="modGraphic">
          <ac:chgData name="Dor Lerman" userId="97da145b-b7d5-4ec8-a965-6657d6f21620" providerId="ADAL" clId="{0E98BDF0-A83E-47B2-AE75-6AAA1F852D51}" dt="2023-09-24T20:57:19.727" v="395" actId="14734"/>
          <ac:graphicFrameMkLst>
            <pc:docMk/>
            <pc:sldMk cId="688449438" sldId="281"/>
            <ac:graphicFrameMk id="2" creationId="{3DBD2049-A122-1EAC-9E30-27E7DC9196AF}"/>
          </ac:graphicFrameMkLst>
        </pc:graphicFrameChg>
      </pc:sldChg>
      <pc:sldChg chg="ord">
        <pc:chgData name="Dor Lerman" userId="97da145b-b7d5-4ec8-a965-6657d6f21620" providerId="ADAL" clId="{0E98BDF0-A83E-47B2-AE75-6AAA1F852D51}" dt="2023-06-16T14:16:06.762" v="389"/>
        <pc:sldMkLst>
          <pc:docMk/>
          <pc:sldMk cId="2109039269" sldId="283"/>
        </pc:sldMkLst>
      </pc:sldChg>
      <pc:sldChg chg="ord">
        <pc:chgData name="Dor Lerman" userId="97da145b-b7d5-4ec8-a965-6657d6f21620" providerId="ADAL" clId="{0E98BDF0-A83E-47B2-AE75-6AAA1F852D51}" dt="2023-06-16T13:40:15.727" v="385"/>
        <pc:sldMkLst>
          <pc:docMk/>
          <pc:sldMk cId="4259904980" sldId="286"/>
        </pc:sldMkLst>
      </pc:sldChg>
      <pc:sldChg chg="add del setBg">
        <pc:chgData name="Dor Lerman" userId="97da145b-b7d5-4ec8-a965-6657d6f21620" providerId="ADAL" clId="{0E98BDF0-A83E-47B2-AE75-6AAA1F852D51}" dt="2023-06-05T20:27:34.821" v="12" actId="47"/>
        <pc:sldMkLst>
          <pc:docMk/>
          <pc:sldMk cId="1916056317" sldId="289"/>
        </pc:sldMkLst>
      </pc:sldChg>
      <pc:sldChg chg="add del setBg">
        <pc:chgData name="Dor Lerman" userId="97da145b-b7d5-4ec8-a965-6657d6f21620" providerId="ADAL" clId="{0E98BDF0-A83E-47B2-AE75-6AAA1F852D51}" dt="2023-06-05T20:27:42.556" v="14"/>
        <pc:sldMkLst>
          <pc:docMk/>
          <pc:sldMk cId="2052354075" sldId="289"/>
        </pc:sldMkLst>
      </pc:sldChg>
      <pc:sldChg chg="addSp delSp modSp add mod ord modNotesTx">
        <pc:chgData name="Dor Lerman" userId="97da145b-b7d5-4ec8-a965-6657d6f21620" providerId="ADAL" clId="{0E98BDF0-A83E-47B2-AE75-6AAA1F852D51}" dt="2023-06-05T20:45:34.204" v="196" actId="962"/>
        <pc:sldMkLst>
          <pc:docMk/>
          <pc:sldMk cId="3108411997" sldId="289"/>
        </pc:sldMkLst>
        <pc:spChg chg="del">
          <ac:chgData name="Dor Lerman" userId="97da145b-b7d5-4ec8-a965-6657d6f21620" providerId="ADAL" clId="{0E98BDF0-A83E-47B2-AE75-6AAA1F852D51}" dt="2023-06-05T20:30:39.966" v="40" actId="478"/>
          <ac:spMkLst>
            <pc:docMk/>
            <pc:sldMk cId="3108411997" sldId="289"/>
            <ac:spMk id="2" creationId="{06E3BF81-3DFF-3540-62C7-0DBABC60502F}"/>
          </ac:spMkLst>
        </pc:spChg>
        <pc:spChg chg="add del mod">
          <ac:chgData name="Dor Lerman" userId="97da145b-b7d5-4ec8-a965-6657d6f21620" providerId="ADAL" clId="{0E98BDF0-A83E-47B2-AE75-6AAA1F852D51}" dt="2023-06-05T20:30:44.497" v="41" actId="478"/>
          <ac:spMkLst>
            <pc:docMk/>
            <pc:sldMk cId="3108411997" sldId="289"/>
            <ac:spMk id="6" creationId="{7C3F661A-1AD2-99A4-9E6F-8C6E8F129602}"/>
          </ac:spMkLst>
        </pc:spChg>
        <pc:picChg chg="add del mod">
          <ac:chgData name="Dor Lerman" userId="97da145b-b7d5-4ec8-a965-6657d6f21620" providerId="ADAL" clId="{0E98BDF0-A83E-47B2-AE75-6AAA1F852D51}" dt="2023-06-05T20:31:19.122" v="42" actId="478"/>
          <ac:picMkLst>
            <pc:docMk/>
            <pc:sldMk cId="3108411997" sldId="289"/>
            <ac:picMk id="4" creationId="{0258C40D-80C9-22C0-365E-6EAADDB6C038}"/>
          </ac:picMkLst>
        </pc:picChg>
        <pc:picChg chg="add del mod">
          <ac:chgData name="Dor Lerman" userId="97da145b-b7d5-4ec8-a965-6657d6f21620" providerId="ADAL" clId="{0E98BDF0-A83E-47B2-AE75-6AAA1F852D51}" dt="2023-06-05T20:39:51.063" v="46" actId="478"/>
          <ac:picMkLst>
            <pc:docMk/>
            <pc:sldMk cId="3108411997" sldId="289"/>
            <ac:picMk id="8" creationId="{2ACCC12A-E2DA-4A22-30DF-9437D02CA895}"/>
          </ac:picMkLst>
        </pc:picChg>
        <pc:picChg chg="del">
          <ac:chgData name="Dor Lerman" userId="97da145b-b7d5-4ec8-a965-6657d6f21620" providerId="ADAL" clId="{0E98BDF0-A83E-47B2-AE75-6AAA1F852D51}" dt="2023-06-05T20:28:04.346" v="16" actId="478"/>
          <ac:picMkLst>
            <pc:docMk/>
            <pc:sldMk cId="3108411997" sldId="289"/>
            <ac:picMk id="9" creationId="{C05E6D69-73A0-C940-15D4-F46C75FD6734}"/>
          </ac:picMkLst>
        </pc:picChg>
        <pc:picChg chg="add del mod">
          <ac:chgData name="Dor Lerman" userId="97da145b-b7d5-4ec8-a965-6657d6f21620" providerId="ADAL" clId="{0E98BDF0-A83E-47B2-AE75-6AAA1F852D51}" dt="2023-06-05T20:41:05.228" v="49" actId="478"/>
          <ac:picMkLst>
            <pc:docMk/>
            <pc:sldMk cId="3108411997" sldId="289"/>
            <ac:picMk id="11" creationId="{63D38B32-8BEC-9973-D830-8A6B0D6D2086}"/>
          </ac:picMkLst>
        </pc:picChg>
        <pc:picChg chg="add del mod">
          <ac:chgData name="Dor Lerman" userId="97da145b-b7d5-4ec8-a965-6657d6f21620" providerId="ADAL" clId="{0E98BDF0-A83E-47B2-AE75-6AAA1F852D51}" dt="2023-06-05T20:45:29.295" v="193" actId="478"/>
          <ac:picMkLst>
            <pc:docMk/>
            <pc:sldMk cId="3108411997" sldId="289"/>
            <ac:picMk id="13" creationId="{295703A0-E8C5-3661-9BD4-082C21909D46}"/>
          </ac:picMkLst>
        </pc:picChg>
        <pc:picChg chg="add mod">
          <ac:chgData name="Dor Lerman" userId="97da145b-b7d5-4ec8-a965-6657d6f21620" providerId="ADAL" clId="{0E98BDF0-A83E-47B2-AE75-6AAA1F852D51}" dt="2023-06-05T20:45:34.204" v="196" actId="962"/>
          <ac:picMkLst>
            <pc:docMk/>
            <pc:sldMk cId="3108411997" sldId="289"/>
            <ac:picMk id="15" creationId="{40863E31-7021-6059-D1AD-C6902F9914EE}"/>
          </ac:picMkLst>
        </pc:picChg>
      </pc:sldChg>
      <pc:sldChg chg="new del">
        <pc:chgData name="Dor Lerman" userId="97da145b-b7d5-4ec8-a965-6657d6f21620" providerId="ADAL" clId="{0E98BDF0-A83E-47B2-AE75-6AAA1F852D51}" dt="2023-06-05T20:27:15.376" v="1" actId="47"/>
        <pc:sldMkLst>
          <pc:docMk/>
          <pc:sldMk cId="3542836982" sldId="289"/>
        </pc:sldMkLst>
      </pc:sldChg>
      <pc:sldChg chg="addSp delSp modSp new del mod">
        <pc:chgData name="Dor Lerman" userId="97da145b-b7d5-4ec8-a965-6657d6f21620" providerId="ADAL" clId="{0E98BDF0-A83E-47B2-AE75-6AAA1F852D51}" dt="2023-06-05T20:27:30.154" v="10" actId="47"/>
        <pc:sldMkLst>
          <pc:docMk/>
          <pc:sldMk cId="3922693519" sldId="289"/>
        </pc:sldMkLst>
        <pc:spChg chg="del">
          <ac:chgData name="Dor Lerman" userId="97da145b-b7d5-4ec8-a965-6657d6f21620" providerId="ADAL" clId="{0E98BDF0-A83E-47B2-AE75-6AAA1F852D51}" dt="2023-06-05T20:27:26.312" v="9" actId="478"/>
          <ac:spMkLst>
            <pc:docMk/>
            <pc:sldMk cId="3922693519" sldId="289"/>
            <ac:spMk id="2" creationId="{EB5E76A7-608A-F367-3325-55B86D9199F5}"/>
          </ac:spMkLst>
        </pc:spChg>
        <pc:spChg chg="del">
          <ac:chgData name="Dor Lerman" userId="97da145b-b7d5-4ec8-a965-6657d6f21620" providerId="ADAL" clId="{0E98BDF0-A83E-47B2-AE75-6AAA1F852D51}" dt="2023-06-05T20:27:19.575" v="3"/>
          <ac:spMkLst>
            <pc:docMk/>
            <pc:sldMk cId="3922693519" sldId="289"/>
            <ac:spMk id="3" creationId="{4C5C4A43-B8F5-DE8F-ED52-2EB37E07FE1A}"/>
          </ac:spMkLst>
        </pc:spChg>
        <pc:picChg chg="add mod">
          <ac:chgData name="Dor Lerman" userId="97da145b-b7d5-4ec8-a965-6657d6f21620" providerId="ADAL" clId="{0E98BDF0-A83E-47B2-AE75-6AAA1F852D51}" dt="2023-06-05T20:27:24.054" v="8" actId="1076"/>
          <ac:picMkLst>
            <pc:docMk/>
            <pc:sldMk cId="3922693519" sldId="289"/>
            <ac:picMk id="5" creationId="{2D34F17D-1FB9-551B-FF75-25520E320221}"/>
          </ac:picMkLst>
        </pc:picChg>
      </pc:sldChg>
      <pc:sldChg chg="addSp delSp modSp add mod modNotesTx">
        <pc:chgData name="Dor Lerman" userId="97da145b-b7d5-4ec8-a965-6657d6f21620" providerId="ADAL" clId="{0E98BDF0-A83E-47B2-AE75-6AAA1F852D51}" dt="2023-06-05T20:42:20.282" v="192" actId="5793"/>
        <pc:sldMkLst>
          <pc:docMk/>
          <pc:sldMk cId="1627499967" sldId="290"/>
        </pc:sldMkLst>
        <pc:spChg chg="del">
          <ac:chgData name="Dor Lerman" userId="97da145b-b7d5-4ec8-a965-6657d6f21620" providerId="ADAL" clId="{0E98BDF0-A83E-47B2-AE75-6AAA1F852D51}" dt="2023-06-05T20:30:23.796" v="35" actId="478"/>
          <ac:spMkLst>
            <pc:docMk/>
            <pc:sldMk cId="1627499967" sldId="290"/>
            <ac:spMk id="2" creationId="{06E3BF81-3DFF-3540-62C7-0DBABC60502F}"/>
          </ac:spMkLst>
        </pc:spChg>
        <pc:spChg chg="add del mod">
          <ac:chgData name="Dor Lerman" userId="97da145b-b7d5-4ec8-a965-6657d6f21620" providerId="ADAL" clId="{0E98BDF0-A83E-47B2-AE75-6AAA1F852D51}" dt="2023-06-05T20:30:29.112" v="38" actId="478"/>
          <ac:spMkLst>
            <pc:docMk/>
            <pc:sldMk cId="1627499967" sldId="290"/>
            <ac:spMk id="6" creationId="{CC7B4E09-D43E-2FB2-6F0A-2BD97893FA3E}"/>
          </ac:spMkLst>
        </pc:spChg>
        <pc:picChg chg="add del mod">
          <ac:chgData name="Dor Lerman" userId="97da145b-b7d5-4ec8-a965-6657d6f21620" providerId="ADAL" clId="{0E98BDF0-A83E-47B2-AE75-6AAA1F852D51}" dt="2023-06-05T20:30:34.978" v="39" actId="1076"/>
          <ac:picMkLst>
            <pc:docMk/>
            <pc:sldMk cId="1627499967" sldId="290"/>
            <ac:picMk id="4" creationId="{C67A0386-431B-66D6-EB40-28A8F5704DF7}"/>
          </ac:picMkLst>
        </pc:picChg>
      </pc:sldChg>
      <pc:sldChg chg="modSp new mod">
        <pc:chgData name="Dor Lerman" userId="97da145b-b7d5-4ec8-a965-6657d6f21620" providerId="ADAL" clId="{0E98BDF0-A83E-47B2-AE75-6AAA1F852D51}" dt="2023-06-06T06:29:15.790" v="358" actId="20577"/>
        <pc:sldMkLst>
          <pc:docMk/>
          <pc:sldMk cId="4037702851" sldId="292"/>
        </pc:sldMkLst>
        <pc:spChg chg="mod">
          <ac:chgData name="Dor Lerman" userId="97da145b-b7d5-4ec8-a965-6657d6f21620" providerId="ADAL" clId="{0E98BDF0-A83E-47B2-AE75-6AAA1F852D51}" dt="2023-06-06T06:27:25.738" v="213" actId="20577"/>
          <ac:spMkLst>
            <pc:docMk/>
            <pc:sldMk cId="4037702851" sldId="292"/>
            <ac:spMk id="2" creationId="{2F6554C4-5AA0-D59F-FFA4-7CF31826CE68}"/>
          </ac:spMkLst>
        </pc:spChg>
        <pc:spChg chg="mod">
          <ac:chgData name="Dor Lerman" userId="97da145b-b7d5-4ec8-a965-6657d6f21620" providerId="ADAL" clId="{0E98BDF0-A83E-47B2-AE75-6AAA1F852D51}" dt="2023-06-06T06:29:15.790" v="358" actId="20577"/>
          <ac:spMkLst>
            <pc:docMk/>
            <pc:sldMk cId="4037702851" sldId="292"/>
            <ac:spMk id="3" creationId="{3AC9DE0D-1924-BEF0-3682-3D62E992C436}"/>
          </ac:spMkLst>
        </pc:spChg>
      </pc:sldChg>
      <pc:sldChg chg="modSp new mod">
        <pc:chgData name="Dor Lerman" userId="97da145b-b7d5-4ec8-a965-6657d6f21620" providerId="ADAL" clId="{0E98BDF0-A83E-47B2-AE75-6AAA1F852D51}" dt="2023-06-06T06:32:51.320" v="381" actId="20577"/>
        <pc:sldMkLst>
          <pc:docMk/>
          <pc:sldMk cId="3293996057" sldId="293"/>
        </pc:sldMkLst>
        <pc:spChg chg="mod">
          <ac:chgData name="Dor Lerman" userId="97da145b-b7d5-4ec8-a965-6657d6f21620" providerId="ADAL" clId="{0E98BDF0-A83E-47B2-AE75-6AAA1F852D51}" dt="2023-06-06T06:27:51.098" v="242" actId="20577"/>
          <ac:spMkLst>
            <pc:docMk/>
            <pc:sldMk cId="3293996057" sldId="293"/>
            <ac:spMk id="2" creationId="{2A772941-534D-4A88-51F8-F1B93606DC1F}"/>
          </ac:spMkLst>
        </pc:spChg>
        <pc:spChg chg="mod">
          <ac:chgData name="Dor Lerman" userId="97da145b-b7d5-4ec8-a965-6657d6f21620" providerId="ADAL" clId="{0E98BDF0-A83E-47B2-AE75-6AAA1F852D51}" dt="2023-06-06T06:32:51.320" v="381" actId="20577"/>
          <ac:spMkLst>
            <pc:docMk/>
            <pc:sldMk cId="3293996057" sldId="293"/>
            <ac:spMk id="3" creationId="{A885ADE4-F04B-0587-1B2B-4A7F15466B24}"/>
          </ac:spMkLst>
        </pc:spChg>
      </pc:sldChg>
    </pc:docChg>
  </pc:docChgLst>
  <pc:docChgLst>
    <pc:chgData name="Niv Bar-Tov" userId="c9cde682-5cb8-4708-bca1-f996713cf765" providerId="ADAL" clId="{D87D8C05-DDEF-40A8-AC58-543F239251C1}"/>
    <pc:docChg chg="undo custSel addSld modSld sldOrd">
      <pc:chgData name="Niv Bar-Tov" userId="c9cde682-5cb8-4708-bca1-f996713cf765" providerId="ADAL" clId="{D87D8C05-DDEF-40A8-AC58-543F239251C1}" dt="2023-04-22T11:58:38.010" v="459" actId="20577"/>
      <pc:docMkLst>
        <pc:docMk/>
      </pc:docMkLst>
      <pc:sldChg chg="addSp delSp modSp mod">
        <pc:chgData name="Niv Bar-Tov" userId="c9cde682-5cb8-4708-bca1-f996713cf765" providerId="ADAL" clId="{D87D8C05-DDEF-40A8-AC58-543F239251C1}" dt="2023-04-22T11:20:41.490" v="334" actId="1076"/>
        <pc:sldMkLst>
          <pc:docMk/>
          <pc:sldMk cId="1925997636" sldId="263"/>
        </pc:sldMkLst>
        <pc:picChg chg="del">
          <ac:chgData name="Niv Bar-Tov" userId="c9cde682-5cb8-4708-bca1-f996713cf765" providerId="ADAL" clId="{D87D8C05-DDEF-40A8-AC58-543F239251C1}" dt="2023-04-22T11:17:27.699" v="302" actId="478"/>
          <ac:picMkLst>
            <pc:docMk/>
            <pc:sldMk cId="1925997636" sldId="263"/>
            <ac:picMk id="5" creationId="{FFAF46C1-45F4-8390-B2D7-ECF696FA4DA9}"/>
          </ac:picMkLst>
        </pc:picChg>
        <pc:picChg chg="add del mod">
          <ac:chgData name="Niv Bar-Tov" userId="c9cde682-5cb8-4708-bca1-f996713cf765" providerId="ADAL" clId="{D87D8C05-DDEF-40A8-AC58-543F239251C1}" dt="2023-04-22T11:17:41.045" v="313"/>
          <ac:picMkLst>
            <pc:docMk/>
            <pc:sldMk cId="1925997636" sldId="263"/>
            <ac:picMk id="6" creationId="{DFD886EF-4D5D-6607-27BB-31842700B6B0}"/>
          </ac:picMkLst>
        </pc:picChg>
        <pc:picChg chg="add del mod">
          <ac:chgData name="Niv Bar-Tov" userId="c9cde682-5cb8-4708-bca1-f996713cf765" providerId="ADAL" clId="{D87D8C05-DDEF-40A8-AC58-543F239251C1}" dt="2023-04-22T11:20:33.341" v="329" actId="478"/>
          <ac:picMkLst>
            <pc:docMk/>
            <pc:sldMk cId="1925997636" sldId="263"/>
            <ac:picMk id="8" creationId="{E2E3A080-A30C-74D7-F3D6-E05A0E839065}"/>
          </ac:picMkLst>
        </pc:picChg>
        <pc:picChg chg="add mod">
          <ac:chgData name="Niv Bar-Tov" userId="c9cde682-5cb8-4708-bca1-f996713cf765" providerId="ADAL" clId="{D87D8C05-DDEF-40A8-AC58-543F239251C1}" dt="2023-04-22T11:20:41.490" v="334" actId="1076"/>
          <ac:picMkLst>
            <pc:docMk/>
            <pc:sldMk cId="1925997636" sldId="263"/>
            <ac:picMk id="10" creationId="{FD66318C-982C-D2B3-B2B3-FFF8FFED949B}"/>
          </ac:picMkLst>
        </pc:picChg>
      </pc:sldChg>
      <pc:sldChg chg="modSp mod">
        <pc:chgData name="Niv Bar-Tov" userId="c9cde682-5cb8-4708-bca1-f996713cf765" providerId="ADAL" clId="{D87D8C05-DDEF-40A8-AC58-543F239251C1}" dt="2023-04-22T11:09:20.276" v="282" actId="20577"/>
        <pc:sldMkLst>
          <pc:docMk/>
          <pc:sldMk cId="1346674129" sldId="270"/>
        </pc:sldMkLst>
        <pc:spChg chg="mod">
          <ac:chgData name="Niv Bar-Tov" userId="c9cde682-5cb8-4708-bca1-f996713cf765" providerId="ADAL" clId="{D87D8C05-DDEF-40A8-AC58-543F239251C1}" dt="2023-04-22T09:08:46.044" v="221" actId="1036"/>
          <ac:spMkLst>
            <pc:docMk/>
            <pc:sldMk cId="1346674129" sldId="270"/>
            <ac:spMk id="8" creationId="{D5EAD236-6002-57A3-F58B-75F37C5F9726}"/>
          </ac:spMkLst>
        </pc:spChg>
        <pc:spChg chg="mod">
          <ac:chgData name="Niv Bar-Tov" userId="c9cde682-5cb8-4708-bca1-f996713cf765" providerId="ADAL" clId="{D87D8C05-DDEF-40A8-AC58-543F239251C1}" dt="2023-04-22T11:09:10.553" v="280" actId="20577"/>
          <ac:spMkLst>
            <pc:docMk/>
            <pc:sldMk cId="1346674129" sldId="270"/>
            <ac:spMk id="14" creationId="{9939834E-8CD0-7330-D377-D8FD7B478C58}"/>
          </ac:spMkLst>
        </pc:spChg>
        <pc:spChg chg="mod">
          <ac:chgData name="Niv Bar-Tov" userId="c9cde682-5cb8-4708-bca1-f996713cf765" providerId="ADAL" clId="{D87D8C05-DDEF-40A8-AC58-543F239251C1}" dt="2023-04-22T11:09:20.276" v="282" actId="20577"/>
          <ac:spMkLst>
            <pc:docMk/>
            <pc:sldMk cId="1346674129" sldId="270"/>
            <ac:spMk id="15" creationId="{97F240BE-98C3-904B-599E-194D8F515EF7}"/>
          </ac:spMkLst>
        </pc:spChg>
      </pc:sldChg>
      <pc:sldChg chg="modSp mod">
        <pc:chgData name="Niv Bar-Tov" userId="c9cde682-5cb8-4708-bca1-f996713cf765" providerId="ADAL" clId="{D87D8C05-DDEF-40A8-AC58-543F239251C1}" dt="2023-04-22T11:58:38.010" v="459" actId="20577"/>
        <pc:sldMkLst>
          <pc:docMk/>
          <pc:sldMk cId="1025088892" sldId="271"/>
        </pc:sldMkLst>
        <pc:spChg chg="mod">
          <ac:chgData name="Niv Bar-Tov" userId="c9cde682-5cb8-4708-bca1-f996713cf765" providerId="ADAL" clId="{D87D8C05-DDEF-40A8-AC58-543F239251C1}" dt="2023-04-22T08:36:33.669" v="47" actId="1076"/>
          <ac:spMkLst>
            <pc:docMk/>
            <pc:sldMk cId="1025088892" sldId="271"/>
            <ac:spMk id="3" creationId="{5B2D9C0B-5A52-96E2-C5CB-7004B8AF4FEE}"/>
          </ac:spMkLst>
        </pc:spChg>
        <pc:spChg chg="mod">
          <ac:chgData name="Niv Bar-Tov" userId="c9cde682-5cb8-4708-bca1-f996713cf765" providerId="ADAL" clId="{D87D8C05-DDEF-40A8-AC58-543F239251C1}" dt="2023-04-22T10:57:15.249" v="227" actId="20577"/>
          <ac:spMkLst>
            <pc:docMk/>
            <pc:sldMk cId="1025088892" sldId="271"/>
            <ac:spMk id="4" creationId="{515F91D5-A5CE-100A-3DFF-1FEF249D4C22}"/>
          </ac:spMkLst>
        </pc:spChg>
        <pc:spChg chg="mod">
          <ac:chgData name="Niv Bar-Tov" userId="c9cde682-5cb8-4708-bca1-f996713cf765" providerId="ADAL" clId="{D87D8C05-DDEF-40A8-AC58-543F239251C1}" dt="2023-04-22T11:58:38.010" v="459" actId="20577"/>
          <ac:spMkLst>
            <pc:docMk/>
            <pc:sldMk cId="1025088892" sldId="271"/>
            <ac:spMk id="5" creationId="{CB846536-8AAC-774E-70DA-6C44E8A38692}"/>
          </ac:spMkLst>
        </pc:spChg>
        <pc:spChg chg="mod">
          <ac:chgData name="Niv Bar-Tov" userId="c9cde682-5cb8-4708-bca1-f996713cf765" providerId="ADAL" clId="{D87D8C05-DDEF-40A8-AC58-543F239251C1}" dt="2023-04-22T08:37:51.934" v="48" actId="1036"/>
          <ac:spMkLst>
            <pc:docMk/>
            <pc:sldMk cId="1025088892" sldId="271"/>
            <ac:spMk id="6" creationId="{DBAC37AE-ED16-38BE-8496-8CA8B343342A}"/>
          </ac:spMkLst>
        </pc:spChg>
      </pc:sldChg>
      <pc:sldChg chg="addSp delSp modSp mod">
        <pc:chgData name="Niv Bar-Tov" userId="c9cde682-5cb8-4708-bca1-f996713cf765" providerId="ADAL" clId="{D87D8C05-DDEF-40A8-AC58-543F239251C1}" dt="2023-04-22T11:19:30.256" v="328" actId="1035"/>
        <pc:sldMkLst>
          <pc:docMk/>
          <pc:sldMk cId="3140564525" sldId="272"/>
        </pc:sldMkLst>
        <pc:picChg chg="add del mod">
          <ac:chgData name="Niv Bar-Tov" userId="c9cde682-5cb8-4708-bca1-f996713cf765" providerId="ADAL" clId="{D87D8C05-DDEF-40A8-AC58-543F239251C1}" dt="2023-04-22T09:05:23.703" v="182" actId="478"/>
          <ac:picMkLst>
            <pc:docMk/>
            <pc:sldMk cId="3140564525" sldId="272"/>
            <ac:picMk id="4" creationId="{E64BCAB2-8E94-6899-C75A-D035237E1EDC}"/>
          </ac:picMkLst>
        </pc:picChg>
        <pc:picChg chg="add del mod">
          <ac:chgData name="Niv Bar-Tov" userId="c9cde682-5cb8-4708-bca1-f996713cf765" providerId="ADAL" clId="{D87D8C05-DDEF-40A8-AC58-543F239251C1}" dt="2023-04-22T11:19:09.804" v="319" actId="478"/>
          <ac:picMkLst>
            <pc:docMk/>
            <pc:sldMk cId="3140564525" sldId="272"/>
            <ac:picMk id="6" creationId="{EEBC14E0-131A-E2DF-2263-111BE6AD38AC}"/>
          </ac:picMkLst>
        </pc:picChg>
        <pc:picChg chg="add del">
          <ac:chgData name="Niv Bar-Tov" userId="c9cde682-5cb8-4708-bca1-f996713cf765" providerId="ADAL" clId="{D87D8C05-DDEF-40A8-AC58-543F239251C1}" dt="2023-04-22T11:19:17.225" v="321"/>
          <ac:picMkLst>
            <pc:docMk/>
            <pc:sldMk cId="3140564525" sldId="272"/>
            <ac:picMk id="7" creationId="{6ADA8C27-DAAB-854A-BC3A-6AD687470D37}"/>
          </ac:picMkLst>
        </pc:picChg>
        <pc:picChg chg="del">
          <ac:chgData name="Niv Bar-Tov" userId="c9cde682-5cb8-4708-bca1-f996713cf765" providerId="ADAL" clId="{D87D8C05-DDEF-40A8-AC58-543F239251C1}" dt="2023-04-22T09:05:07.097" v="179" actId="478"/>
          <ac:picMkLst>
            <pc:docMk/>
            <pc:sldMk cId="3140564525" sldId="272"/>
            <ac:picMk id="8" creationId="{D6DDB8DE-58F0-F84C-D962-9E210C27B162}"/>
          </ac:picMkLst>
        </pc:picChg>
        <pc:picChg chg="add mod">
          <ac:chgData name="Niv Bar-Tov" userId="c9cde682-5cb8-4708-bca1-f996713cf765" providerId="ADAL" clId="{D87D8C05-DDEF-40A8-AC58-543F239251C1}" dt="2023-04-22T11:19:30.256" v="328" actId="1035"/>
          <ac:picMkLst>
            <pc:docMk/>
            <pc:sldMk cId="3140564525" sldId="272"/>
            <ac:picMk id="10" creationId="{6F814A05-6879-DA22-7327-39EB3D5B746B}"/>
          </ac:picMkLst>
        </pc:picChg>
      </pc:sldChg>
      <pc:sldChg chg="addSp delSp modSp mod">
        <pc:chgData name="Niv Bar-Tov" userId="c9cde682-5cb8-4708-bca1-f996713cf765" providerId="ADAL" clId="{D87D8C05-DDEF-40A8-AC58-543F239251C1}" dt="2023-04-22T11:46:58.217" v="366" actId="20577"/>
        <pc:sldMkLst>
          <pc:docMk/>
          <pc:sldMk cId="927839495" sldId="273"/>
        </pc:sldMkLst>
        <pc:spChg chg="mod">
          <ac:chgData name="Niv Bar-Tov" userId="c9cde682-5cb8-4708-bca1-f996713cf765" providerId="ADAL" clId="{D87D8C05-DDEF-40A8-AC58-543F239251C1}" dt="2023-04-22T11:46:58.217" v="366" actId="20577"/>
          <ac:spMkLst>
            <pc:docMk/>
            <pc:sldMk cId="927839495" sldId="273"/>
            <ac:spMk id="6" creationId="{7C2AE1CA-04B6-3EB6-4A65-EFBA617F92CD}"/>
          </ac:spMkLst>
        </pc:spChg>
        <pc:picChg chg="del">
          <ac:chgData name="Niv Bar-Tov" userId="c9cde682-5cb8-4708-bca1-f996713cf765" providerId="ADAL" clId="{D87D8C05-DDEF-40A8-AC58-543F239251C1}" dt="2023-04-22T08:28:05.388" v="0" actId="478"/>
          <ac:picMkLst>
            <pc:docMk/>
            <pc:sldMk cId="927839495" sldId="273"/>
            <ac:picMk id="5" creationId="{D940F825-CA76-9FA7-0435-DEE442DBDCE8}"/>
          </ac:picMkLst>
        </pc:picChg>
        <pc:picChg chg="add mod">
          <ac:chgData name="Niv Bar-Tov" userId="c9cde682-5cb8-4708-bca1-f996713cf765" providerId="ADAL" clId="{D87D8C05-DDEF-40A8-AC58-543F239251C1}" dt="2023-04-22T08:28:09.920" v="2" actId="1076"/>
          <ac:picMkLst>
            <pc:docMk/>
            <pc:sldMk cId="927839495" sldId="273"/>
            <ac:picMk id="8" creationId="{D8F950F0-914F-132C-B935-2A82A9619866}"/>
          </ac:picMkLst>
        </pc:picChg>
      </pc:sldChg>
      <pc:sldChg chg="addSp delSp modSp new mod">
        <pc:chgData name="Niv Bar-Tov" userId="c9cde682-5cb8-4708-bca1-f996713cf765" providerId="ADAL" clId="{D87D8C05-DDEF-40A8-AC58-543F239251C1}" dt="2023-04-22T11:48:56.567" v="391" actId="20577"/>
        <pc:sldMkLst>
          <pc:docMk/>
          <pc:sldMk cId="2154742102" sldId="274"/>
        </pc:sldMkLst>
        <pc:spChg chg="del">
          <ac:chgData name="Niv Bar-Tov" userId="c9cde682-5cb8-4708-bca1-f996713cf765" providerId="ADAL" clId="{D87D8C05-DDEF-40A8-AC58-543F239251C1}" dt="2023-04-22T08:40:09.767" v="50" actId="478"/>
          <ac:spMkLst>
            <pc:docMk/>
            <pc:sldMk cId="2154742102" sldId="274"/>
            <ac:spMk id="2" creationId="{A5106C58-911E-D208-7D99-C808777D50BA}"/>
          </ac:spMkLst>
        </pc:spChg>
        <pc:spChg chg="del">
          <ac:chgData name="Niv Bar-Tov" userId="c9cde682-5cb8-4708-bca1-f996713cf765" providerId="ADAL" clId="{D87D8C05-DDEF-40A8-AC58-543F239251C1}" dt="2023-04-22T08:40:09.767" v="50" actId="478"/>
          <ac:spMkLst>
            <pc:docMk/>
            <pc:sldMk cId="2154742102" sldId="274"/>
            <ac:spMk id="3" creationId="{B0C47BBA-4CF4-047F-2A5E-D2DD8806FA77}"/>
          </ac:spMkLst>
        </pc:spChg>
        <pc:spChg chg="add mod">
          <ac:chgData name="Niv Bar-Tov" userId="c9cde682-5cb8-4708-bca1-f996713cf765" providerId="ADAL" clId="{D87D8C05-DDEF-40A8-AC58-543F239251C1}" dt="2023-04-22T08:51:26.458" v="60" actId="20577"/>
          <ac:spMkLst>
            <pc:docMk/>
            <pc:sldMk cId="2154742102" sldId="274"/>
            <ac:spMk id="4" creationId="{77DBCFB5-3FAA-B73F-54FD-A82807451EC9}"/>
          </ac:spMkLst>
        </pc:spChg>
        <pc:spChg chg="add mod">
          <ac:chgData name="Niv Bar-Tov" userId="c9cde682-5cb8-4708-bca1-f996713cf765" providerId="ADAL" clId="{D87D8C05-DDEF-40A8-AC58-543F239251C1}" dt="2023-04-22T11:48:56.567" v="391" actId="20577"/>
          <ac:spMkLst>
            <pc:docMk/>
            <pc:sldMk cId="2154742102" sldId="274"/>
            <ac:spMk id="5" creationId="{7C14423D-E96F-BCEF-CC17-37A25C4732C9}"/>
          </ac:spMkLst>
        </pc:spChg>
      </pc:sldChg>
      <pc:sldChg chg="addSp delSp modSp add mod ord">
        <pc:chgData name="Niv Bar-Tov" userId="c9cde682-5cb8-4708-bca1-f996713cf765" providerId="ADAL" clId="{D87D8C05-DDEF-40A8-AC58-543F239251C1}" dt="2023-04-22T11:12:31.419" v="301"/>
        <pc:sldMkLst>
          <pc:docMk/>
          <pc:sldMk cId="2349197155" sldId="275"/>
        </pc:sldMkLst>
        <pc:spChg chg="mod">
          <ac:chgData name="Niv Bar-Tov" userId="c9cde682-5cb8-4708-bca1-f996713cf765" providerId="ADAL" clId="{D87D8C05-DDEF-40A8-AC58-543F239251C1}" dt="2023-04-22T11:11:41.538" v="295" actId="1076"/>
          <ac:spMkLst>
            <pc:docMk/>
            <pc:sldMk cId="2349197155" sldId="275"/>
            <ac:spMk id="2" creationId="{06E3BF81-3DFF-3540-62C7-0DBABC60502F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8" creationId="{D5EAD236-6002-57A3-F58B-75F37C5F9726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9" creationId="{E09AB1CD-8E4F-9B99-B8D8-E4CE286952C7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10" creationId="{73D1A1DD-6658-8AAB-EE39-118449A7749C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11" creationId="{017302CA-AC7D-5B46-3ED6-B103CB70FA23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12" creationId="{9E22D7AD-18CB-AD25-48DD-D4B52E3F1EB9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14" creationId="{9939834E-8CD0-7330-D377-D8FD7B478C58}"/>
          </ac:spMkLst>
        </pc:spChg>
        <pc:spChg chg="del">
          <ac:chgData name="Niv Bar-Tov" userId="c9cde682-5cb8-4708-bca1-f996713cf765" providerId="ADAL" clId="{D87D8C05-DDEF-40A8-AC58-543F239251C1}" dt="2023-04-22T11:11:44.146" v="296" actId="478"/>
          <ac:spMkLst>
            <pc:docMk/>
            <pc:sldMk cId="2349197155" sldId="275"/>
            <ac:spMk id="15" creationId="{97F240BE-98C3-904B-599E-194D8F515EF7}"/>
          </ac:spMkLst>
        </pc:spChg>
        <pc:picChg chg="add mod">
          <ac:chgData name="Niv Bar-Tov" userId="c9cde682-5cb8-4708-bca1-f996713cf765" providerId="ADAL" clId="{D87D8C05-DDEF-40A8-AC58-543F239251C1}" dt="2023-04-22T11:12:11.063" v="299" actId="1076"/>
          <ac:picMkLst>
            <pc:docMk/>
            <pc:sldMk cId="2349197155" sldId="275"/>
            <ac:picMk id="4" creationId="{F798C20D-B46D-578D-E433-C5EC399BB733}"/>
          </ac:picMkLst>
        </pc:picChg>
        <pc:picChg chg="del">
          <ac:chgData name="Niv Bar-Tov" userId="c9cde682-5cb8-4708-bca1-f996713cf765" providerId="ADAL" clId="{D87D8C05-DDEF-40A8-AC58-543F239251C1}" dt="2023-04-22T11:11:39.465" v="293" actId="478"/>
          <ac:picMkLst>
            <pc:docMk/>
            <pc:sldMk cId="2349197155" sldId="275"/>
            <ac:picMk id="7" creationId="{6B287B32-FAC3-D83E-E17C-BB052373985D}"/>
          </ac:picMkLst>
        </pc:picChg>
      </pc:sldChg>
      <pc:sldChg chg="addSp delSp modSp add mod">
        <pc:chgData name="Niv Bar-Tov" userId="c9cde682-5cb8-4708-bca1-f996713cf765" providerId="ADAL" clId="{D87D8C05-DDEF-40A8-AC58-543F239251C1}" dt="2023-04-22T11:46:22.810" v="365" actId="1076"/>
        <pc:sldMkLst>
          <pc:docMk/>
          <pc:sldMk cId="3664977121" sldId="276"/>
        </pc:sldMkLst>
        <pc:spChg chg="mod">
          <ac:chgData name="Niv Bar-Tov" userId="c9cde682-5cb8-4708-bca1-f996713cf765" providerId="ADAL" clId="{D87D8C05-DDEF-40A8-AC58-543F239251C1}" dt="2023-04-22T11:46:05.097" v="360" actId="20577"/>
          <ac:spMkLst>
            <pc:docMk/>
            <pc:sldMk cId="3664977121" sldId="276"/>
            <ac:spMk id="2" creationId="{06E3BF81-3DFF-3540-62C7-0DBABC60502F}"/>
          </ac:spMkLst>
        </pc:spChg>
        <pc:spChg chg="del">
          <ac:chgData name="Niv Bar-Tov" userId="c9cde682-5cb8-4708-bca1-f996713cf765" providerId="ADAL" clId="{D87D8C05-DDEF-40A8-AC58-543F239251C1}" dt="2023-04-22T11:45:52.637" v="336" actId="478"/>
          <ac:spMkLst>
            <pc:docMk/>
            <pc:sldMk cId="3664977121" sldId="276"/>
            <ac:spMk id="8" creationId="{1CFC0708-EEA1-70DC-EADC-1306B5AD380E}"/>
          </ac:spMkLst>
        </pc:spChg>
        <pc:spChg chg="del">
          <ac:chgData name="Niv Bar-Tov" userId="c9cde682-5cb8-4708-bca1-f996713cf765" providerId="ADAL" clId="{D87D8C05-DDEF-40A8-AC58-543F239251C1}" dt="2023-04-22T11:45:52.637" v="336" actId="478"/>
          <ac:spMkLst>
            <pc:docMk/>
            <pc:sldMk cId="3664977121" sldId="276"/>
            <ac:spMk id="9" creationId="{1D3B87A4-633B-6BD2-D57C-C9BCC1999B79}"/>
          </ac:spMkLst>
        </pc:spChg>
        <pc:graphicFrameChg chg="del">
          <ac:chgData name="Niv Bar-Tov" userId="c9cde682-5cb8-4708-bca1-f996713cf765" providerId="ADAL" clId="{D87D8C05-DDEF-40A8-AC58-543F239251C1}" dt="2023-04-22T11:45:52.637" v="336" actId="478"/>
          <ac:graphicFrameMkLst>
            <pc:docMk/>
            <pc:sldMk cId="3664977121" sldId="276"/>
            <ac:graphicFrameMk id="6" creationId="{680B2699-3E19-41FF-25D8-EC40C14ECA46}"/>
          </ac:graphicFrameMkLst>
        </pc:graphicFrameChg>
        <pc:graphicFrameChg chg="del">
          <ac:chgData name="Niv Bar-Tov" userId="c9cde682-5cb8-4708-bca1-f996713cf765" providerId="ADAL" clId="{D87D8C05-DDEF-40A8-AC58-543F239251C1}" dt="2023-04-22T11:45:52.637" v="336" actId="478"/>
          <ac:graphicFrameMkLst>
            <pc:docMk/>
            <pc:sldMk cId="3664977121" sldId="276"/>
            <ac:graphicFrameMk id="7" creationId="{369F3816-54EE-B882-2D8D-847F1F2372BE}"/>
          </ac:graphicFrameMkLst>
        </pc:graphicFrameChg>
        <pc:picChg chg="add mod">
          <ac:chgData name="Niv Bar-Tov" userId="c9cde682-5cb8-4708-bca1-f996713cf765" providerId="ADAL" clId="{D87D8C05-DDEF-40A8-AC58-543F239251C1}" dt="2023-04-22T11:46:22.810" v="365" actId="1076"/>
          <ac:picMkLst>
            <pc:docMk/>
            <pc:sldMk cId="3664977121" sldId="276"/>
            <ac:picMk id="4" creationId="{3DC4B9A3-5608-CF44-3AC6-519913A6F034}"/>
          </ac:picMkLst>
        </pc:picChg>
      </pc:sldChg>
    </pc:docChg>
  </pc:docChgLst>
  <pc:docChgLst>
    <pc:chgData name="Dor Lerman" userId="S::dorlerman@campus.technion.ac.il::97da145b-b7d5-4ec8-a965-6657d6f21620" providerId="AD" clId="Web-{8EB522BD-7050-32C5-425B-786D146B0172}"/>
    <pc:docChg chg="addSld delSld">
      <pc:chgData name="Dor Lerman" userId="S::dorlerman@campus.technion.ac.il::97da145b-b7d5-4ec8-a965-6657d6f21620" providerId="AD" clId="Web-{8EB522BD-7050-32C5-425B-786D146B0172}" dt="2023-04-28T06:40:02.201" v="1"/>
      <pc:docMkLst>
        <pc:docMk/>
      </pc:docMkLst>
      <pc:sldChg chg="new del">
        <pc:chgData name="Dor Lerman" userId="S::dorlerman@campus.technion.ac.il::97da145b-b7d5-4ec8-a965-6657d6f21620" providerId="AD" clId="Web-{8EB522BD-7050-32C5-425B-786D146B0172}" dt="2023-04-28T06:40:02.201" v="1"/>
        <pc:sldMkLst>
          <pc:docMk/>
          <pc:sldMk cId="133906751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B24B05E-BAF8-4EB7-95E1-1599915F3160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EFE29E3-6AD0-47D5-B91F-4CA1F280B32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475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080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1996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205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418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6453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772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165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813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197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05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E29E3-6AD0-47D5-B91F-4CA1F280B32D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15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1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18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1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8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1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7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68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73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8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7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63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4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68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B04721-5E8A-4661-9EAA-DF6B966F8412}" type="datetimeFigureOut">
              <a:rPr lang="he-IL" smtClean="0"/>
              <a:t>י"א/תשרי/תשפ"ד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F6620E-7F26-4D59-8056-8F6E768022D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83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1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443CCE99-3E80-6FDF-F68E-14AAB562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65" y="1758263"/>
            <a:ext cx="9014866" cy="1683016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Accelerator for Genetic Local Sequence Alignment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8D733D9-7FAE-7432-1D33-0A14E5E55929}"/>
              </a:ext>
            </a:extLst>
          </p:cNvPr>
          <p:cNvSpPr txBox="1"/>
          <p:nvPr/>
        </p:nvSpPr>
        <p:spPr>
          <a:xfrm>
            <a:off x="2684252" y="3636622"/>
            <a:ext cx="68234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Frontend Design Review</a:t>
            </a:r>
            <a:endParaRPr lang="he-IL" sz="4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C6CC5CC-834C-39FB-D982-4F2A254751E1}"/>
              </a:ext>
            </a:extLst>
          </p:cNvPr>
          <p:cNvSpPr txBox="1"/>
          <p:nvPr/>
        </p:nvSpPr>
        <p:spPr>
          <a:xfrm>
            <a:off x="171965" y="5735721"/>
            <a:ext cx="56436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Students: Niv Bar-Tov, Dor Lerman</a:t>
            </a:r>
          </a:p>
          <a:p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Supervisor: Goel Samuel</a:t>
            </a:r>
            <a:endParaRPr lang="he-IL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תמונה 12" descr="תמונה שמכילה טקסט, גופן, צילום מסך, גרפיקה&#10;&#10;התיאור נוצר באופן אוטומטי">
            <a:extLst>
              <a:ext uri="{FF2B5EF4-FFF2-40B4-BE49-F238E27FC236}">
                <a16:creationId xmlns:a16="http://schemas.microsoft.com/office/drawing/2014/main" id="{126B0A50-7F48-A068-3D18-9575EEA95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578" y="264144"/>
            <a:ext cx="2245873" cy="684318"/>
          </a:xfrm>
          <a:prstGeom prst="rect">
            <a:avLst/>
          </a:prstGeom>
        </p:spPr>
      </p:pic>
      <p:pic>
        <p:nvPicPr>
          <p:cNvPr id="14" name="תמונה 13" descr="תמונה שמכילה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2B6500BC-BA63-8390-07BB-24DAAA5C7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7" y="268756"/>
            <a:ext cx="2984092" cy="586278"/>
          </a:xfrm>
          <a:prstGeom prst="rect">
            <a:avLst/>
          </a:prstGeom>
        </p:spPr>
      </p:pic>
      <p:pic>
        <p:nvPicPr>
          <p:cNvPr id="15" name="תמונה 14" descr="תמונה שמכילה חשיכה, שחור, לילה, זיקוקים&#10;&#10;התיאור נוצר באופן אוטומטי">
            <a:extLst>
              <a:ext uri="{FF2B5EF4-FFF2-40B4-BE49-F238E27FC236}">
                <a16:creationId xmlns:a16="http://schemas.microsoft.com/office/drawing/2014/main" id="{FC54E7AD-AC52-D0CA-4E3E-F0AEA7667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8" y="150876"/>
            <a:ext cx="1386537" cy="779926"/>
          </a:xfrm>
          <a:prstGeom prst="rect">
            <a:avLst/>
          </a:prstGeom>
        </p:spPr>
      </p:pic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26DEB64C-3F62-18FC-954B-375D72BC8E5D}"/>
              </a:ext>
            </a:extLst>
          </p:cNvPr>
          <p:cNvCxnSpPr>
            <a:cxnSpLocks/>
          </p:cNvCxnSpPr>
          <p:nvPr/>
        </p:nvCxnSpPr>
        <p:spPr>
          <a:xfrm flipH="1">
            <a:off x="987224" y="3571314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מלבן 18">
            <a:extLst>
              <a:ext uri="{FF2B5EF4-FFF2-40B4-BE49-F238E27FC236}">
                <a16:creationId xmlns:a16="http://schemas.microsoft.com/office/drawing/2014/main" id="{200FA29E-2A5E-E52F-37CD-AD6164B40CE5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 descr="תמונה שמכילה דפוס, צבעוני, מלבן, בד&#10;&#10;התיאור נוצר באופן אוטומטי">
            <a:extLst>
              <a:ext uri="{FF2B5EF4-FFF2-40B4-BE49-F238E27FC236}">
                <a16:creationId xmlns:a16="http://schemas.microsoft.com/office/drawing/2014/main" id="{08974876-7A2D-3EAD-4BA9-3D283D9A0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34" y="5187504"/>
            <a:ext cx="1402334" cy="14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02599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3090B6E2-A662-1ED5-526D-39E1D58A7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4BACFB62-DB5B-0B8D-49B4-DB4E1E2F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50A789F7-8E93-E388-78F1-8101EC9E3E6B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756DA02-BF4A-2F4A-31AE-B376D1B50FD2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0712EE10-BC9F-F4E7-11F6-6F50ECBFCC11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97A7671-660E-E6E1-5B3F-5EC1CAC186A0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A207099E-B7D9-33F3-9BFF-363B496ED38B}"/>
                  </a:ext>
                </a:extLst>
              </p:cNvPr>
              <p:cNvSpPr txBox="1"/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𝑀𝐴𝑇𝐶𝐻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𝑀𝐼𝑆𝑀𝑇𝐴𝐶𝐻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r>
                                <a:rPr lang="he-I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A207099E-B7D9-33F3-9BFF-363B496ED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99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37039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4492C036-C81D-521E-0C34-D12D0B455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1CF13444-9923-5716-6CE1-2B249B89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AAEB3828-0D66-B053-74DA-79E16BD13F1E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5C4862F-46B8-BD2A-2428-FEFA6BFD6FF2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BCD82E10-FE43-A04E-F54C-64C7EC7CF08A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F0A9B432-854D-5390-BD98-DE43E11C6B8B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3471619-3FF2-0E94-C22A-FC67869F575A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AACA5B88-4CA4-271F-8C10-CD83A1410DD8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58343F8-5825-E165-B653-D6CF0B2E6528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60811EF-84DE-A063-FCFB-B1EEC7AB7F71}"/>
                  </a:ext>
                </a:extLst>
              </p:cNvPr>
              <p:cNvSpPr txBox="1"/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𝑀𝐴𝑇𝐶𝐻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𝑀𝐼𝑆𝑀𝑇𝐴𝐶𝐻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r>
                                <a:rPr lang="he-I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D60811EF-84DE-A063-FCFB-B1EEC7AB7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6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79715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G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91720543-387F-60D4-B50C-5E3109576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D88B8F4D-E7DC-224D-B1E6-8C6AB54A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A0D533A7-910D-EBC4-624F-CD342A676FA3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0F1E13E6-ECBD-9E17-13D1-6709C5D3818D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21AD7D4A-D13A-6BED-A58D-F8DBB42DA6A5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49E3465-D527-2341-8B31-913D670327F2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3E892DA8-D861-5C99-B41C-90D6B03FE29F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0BB1A401-AD3B-919A-7D8A-A8CFBE738794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BA173199-A8D6-4C92-6A8B-F9CFD1E3D71E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216D2F40-E54C-C4DE-4AE6-8453208B8562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BAED2C56-CDA2-91D1-32AB-E9E9B70365B8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7514655C-4FC1-D443-416E-3D9AC13FC00F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4AD2709D-7978-FF03-FAED-508AEAED3BF8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886E082F-DA6B-93B0-8F6A-8CB2DB066AC5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970CD0D9-3A1D-D061-984E-BFD015886735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C37FAA96-2E24-287B-8F25-D0C53DD8FFF8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C6067504-9B1F-A477-6524-37FB7D678A21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F0428F77-B81C-9F5B-8E20-696B578C7664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B32F0913-61D7-CCC0-2DD1-FEA7821D1DD7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28AFE83F-2715-055E-4EAD-22BB452EB747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1A637F85-95A8-C526-5262-D6CD4C077A18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224254B7-84E6-B5F6-F612-28AC25431EAF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C3849952-5EE6-B194-4ED1-C78814B77C07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6A6EE11A-4E74-78C7-B0C4-278F83E53426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6461727C-0B99-7E0D-87C2-F9C412CEC09B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EAC69872-4286-1D4B-EA72-1D55359D657B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3EE5943A-A8AA-C937-E355-0BFFE16F26D0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C89CDDAA-5511-CB97-A2C4-89944A95C99D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C6412181-0B4B-283B-4018-CFA510A5DC8A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83AE1583-43D3-DC23-84FB-95950703D253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493C48E2-9CBC-7460-AC0B-72381BD78A2F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9CD1C4EA-1CA4-599D-4738-DDB357134739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1A981335-FD3E-4AC6-68C4-517E0A901741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C3DB43E8-B650-52C7-2B23-BE277BCE5451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5984C004-BA83-7E53-1979-07EF61E71CB5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87E755DE-7ABB-782E-D2E1-A3B27322A1A6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D6D7304B-8D86-49A1-CC67-775742985F63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7E05B01D-66E3-6FBC-41BA-D72DC5B3B316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ABC0B435-10FA-EF94-4337-68F4AD12A735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27C506D6-03FF-3951-107F-8DA6341ABD4D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38022110-198E-7A32-28FD-B4F308607F68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3D037DDD-3789-5CA2-E9B8-038A30F2EBA2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00082CEA-9A22-DAF5-81C9-CE843BBC4202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2DB24A02-C416-30F7-C70D-CA57D59A4B0D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F1E7E339-AE96-2920-504F-754E189FA810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50429CD6-B142-DCB5-37B7-BBB5E8E5A2A3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EBBE9D0C-0061-054F-B9E8-095B98A9FA0E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A95AADE5-8B67-8856-F2C7-E02B7BAE5E70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5F6D147B-870E-CC26-4D52-E1D197D95BEB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7F6E193E-2485-0E6A-DA93-C696F6C1B498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1CA7F953-307A-74B2-11B5-7BE2E0034623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71F2D306-3ED2-9288-E7BF-5174C0DCC318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D1043750-1FD8-ECF8-C38A-134D9137D2A3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F3C4CEA5-85AA-73F0-DF9F-9210EBFAC15C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898D0841-3F31-45E1-570F-88175230061F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0ABB7021-A7E3-2D33-DAFB-CB674A4D76E3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16F3A267-0CAA-E249-9C1C-873E97A59618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F568C7C5-A83A-2305-83B4-6F3CE84611FC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5E2B4425-01C8-365E-750E-BB9616AFFDB2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CEBBC444-84EA-F692-4849-5229F47A6779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E3FE47B8-A389-6AFB-D145-F5D834BAFED1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1EDEB514-08D0-A92B-CE19-4A0A214FB454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0CBDF263-11B8-DD1D-8A9C-6696CF0BEC71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מחבר חץ ישר 73">
            <a:extLst>
              <a:ext uri="{FF2B5EF4-FFF2-40B4-BE49-F238E27FC236}">
                <a16:creationId xmlns:a16="http://schemas.microsoft.com/office/drawing/2014/main" id="{B7864169-3454-1C0F-92E6-6E9BFFE39648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1470E09E-C0D1-210B-5488-0FDAA2CB0E78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מחבר חץ ישר 75">
            <a:extLst>
              <a:ext uri="{FF2B5EF4-FFF2-40B4-BE49-F238E27FC236}">
                <a16:creationId xmlns:a16="http://schemas.microsoft.com/office/drawing/2014/main" id="{C0EE63F0-11DA-EFBE-05DF-35100160343B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מחבר חץ ישר 76">
            <a:extLst>
              <a:ext uri="{FF2B5EF4-FFF2-40B4-BE49-F238E27FC236}">
                <a16:creationId xmlns:a16="http://schemas.microsoft.com/office/drawing/2014/main" id="{46D9BF1A-CF68-9EA8-5BB0-600044C749AC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26226ED-7775-E1B8-B788-8166E5E9555A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4951FCFA-203F-AE92-5246-7AF6779D0BC7}"/>
                  </a:ext>
                </a:extLst>
              </p:cNvPr>
              <p:cNvSpPr txBox="1"/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𝑀𝐴𝑇𝐶𝐻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𝑀𝐼𝑆𝑀𝑇𝐴𝐶𝐻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r>
                                <a:rPr lang="he-I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4951FCFA-203F-AE92-5246-7AF6779D0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9112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E348A0E3-563E-AF0B-41C2-C3289BA10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C01BD869-D955-3C98-61FD-BB7E8525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C8AB15E-1E37-8FA4-C791-50D3BFC500E6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21008F09-B2C2-4154-09E8-E434DCFFA29C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7825A91-D984-37E9-6489-C6757AF07A26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610EA52-AFEC-FA35-309E-D82882BAE33B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AC553F20-855D-88DA-C948-E2A3DCD78469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AF61BD9B-3A3A-47E8-4204-C396B1E6CB2C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69BB9D3D-C794-AB77-5C8E-5A1F28368C73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9DC68E19-80DF-0549-6A65-6853137DB349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4B321C05-9FE6-BEC4-E7F6-9020E62BBF4A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6772CBB-F9BE-812D-2D28-E34C07DF3C19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B6C62FD0-0C7A-36D6-04D9-A17E98E3D07F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D6873766-62F9-5C53-69A0-A1E25377262A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489149A8-0C5A-5FFD-2EAC-306BA0103350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2942FB8B-4297-2754-D219-440D30360FC7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92A0A466-3B72-9286-C938-1B5DAA5FE2AC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235D3BD0-2F1B-0F7C-229A-C65102B5E984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5D294823-57CA-89D0-77AF-764A0DAD126C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36C5E869-E7DF-B8B7-00BD-40835DFEC874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247D595E-6C36-735B-0C43-23F78467613E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1DEEEE9E-5A35-8168-EB10-021BBC776A55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BF0C3E94-D8AC-0D37-D709-1C8130DBBF4D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A83C856B-0420-A73B-3009-9AD1B7E724DC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E4D68EBF-F7E6-0801-BD1C-CE9792AAB3FB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0F581CAC-B34D-8F4C-1B96-1B7DED844A6F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D202E015-4D7B-498F-40B8-0F12267636AA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7906DE49-6A06-A136-245E-131F3E45D0E5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E5793A56-4F14-BF7E-F8C4-7B6B3005A5CF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1D4D151F-7DA1-C11B-EE76-2E4B03C6A915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BF9219D1-4CE1-485C-8EE3-9D3314C40753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E32C1BC2-1E88-F8C2-0185-3268A736981B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D3E9ECD3-2697-E960-3D3A-04436E30CD63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25FE4D35-33A5-EA27-D53A-30FECDA1D5A9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5B98A076-EE3A-496C-52FE-8B1C8919A9FC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3CE76B71-0331-66DF-326D-AE82911ADC5A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903A2C4A-24A7-F179-D078-F0F00F7CA558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3BE636A8-A931-8B34-7E9E-6BE528836B2A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66E8AF3B-4065-89B1-7910-09711C1B02F9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AD4D85E8-72A1-DE48-8BEF-763F46F3FD5E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7C58ABE3-EC67-043F-2A2C-DC4D15C3BA5B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8E7CADDF-0C96-FA8E-3A92-2B8B6715FCFE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42272EB4-0EFA-EA5A-9BA5-72FBCEB50FED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1FA29B8A-E1EB-B69C-4A8E-0F6E05E1F8B4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BBB93A0C-CD92-9C8C-3121-839171410D36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BC666A87-2B03-614D-782A-DA3DC8B90EDB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684B788F-EB32-EF8D-B8B8-D9D79D2E4717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524AB9F4-9120-367A-7C67-CF578E3BE8AB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24D0DBBC-2668-4914-BB83-3250E8A7AFDF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74DBA216-E447-4F2A-8D1B-A7D94EC9B92C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67AA462B-CB5E-56D1-4B9D-96B2EEACAE66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E4B061F1-ABD4-6021-441F-D3778FE0FD9F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CB37626B-7068-EE95-B538-F839F8C7512E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32F24A75-3FCB-45FF-B995-1192E00F6DDC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B20BC0F9-3B5A-DCEA-55BB-12689F64B939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92291B4D-3BB1-9628-5377-CC8509A54A8E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6AB16465-DD5F-7EE8-637A-70F6876E9EE8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87D7F7C6-4D06-4AE6-2DD2-1E1FAE6DD374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8F5AB221-8356-6DED-7DF1-7B5363D8A777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CCD66A0F-A022-6BE4-7A01-6A1EEB574B97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15912910-77B2-4E80-D98D-FE37D634377E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02E6E25C-54F4-3940-4369-DAF5CED89102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7327BD83-7C0E-50A4-D672-F6471F1EFFC5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C92599DE-9EC4-3C66-75EA-6E7AB22B87DC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BF3558A6-F523-189D-B532-F0F2111C7E17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85274FE6-E4B3-6E47-DA38-E30DF0872069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48D8D0E8-640C-9FD6-4A48-36F18D659E8A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39FAE91-72D0-F3E7-2AE8-9E3FFD625D44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50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92733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116B3F3A-E5AE-9AFE-C1FE-803D7CD91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2ED534A4-4A60-46B5-1E3E-BD9E447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4" name="מחבר חץ ישר 73">
            <a:extLst>
              <a:ext uri="{FF2B5EF4-FFF2-40B4-BE49-F238E27FC236}">
                <a16:creationId xmlns:a16="http://schemas.microsoft.com/office/drawing/2014/main" id="{D6203E1F-6070-0CE6-A3EB-BEC96F867949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29E11F6F-1C85-BEE5-F63C-0D7B69CC7DFD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מחבר חץ ישר 75">
            <a:extLst>
              <a:ext uri="{FF2B5EF4-FFF2-40B4-BE49-F238E27FC236}">
                <a16:creationId xmlns:a16="http://schemas.microsoft.com/office/drawing/2014/main" id="{D0A0D00A-44F8-9286-6432-DA7F09949949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מחבר חץ ישר 76">
            <a:extLst>
              <a:ext uri="{FF2B5EF4-FFF2-40B4-BE49-F238E27FC236}">
                <a16:creationId xmlns:a16="http://schemas.microsoft.com/office/drawing/2014/main" id="{ACEB7575-E152-FC97-9F41-00B8F707AFC7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מחבר חץ ישר 77">
            <a:extLst>
              <a:ext uri="{FF2B5EF4-FFF2-40B4-BE49-F238E27FC236}">
                <a16:creationId xmlns:a16="http://schemas.microsoft.com/office/drawing/2014/main" id="{947847C6-80CA-7A1D-5603-38D42D96EA1E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מחבר חץ ישר 78">
            <a:extLst>
              <a:ext uri="{FF2B5EF4-FFF2-40B4-BE49-F238E27FC236}">
                <a16:creationId xmlns:a16="http://schemas.microsoft.com/office/drawing/2014/main" id="{98A032FC-95DE-961B-87FF-BED4B617BFC2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מחבר חץ ישר 79">
            <a:extLst>
              <a:ext uri="{FF2B5EF4-FFF2-40B4-BE49-F238E27FC236}">
                <a16:creationId xmlns:a16="http://schemas.microsoft.com/office/drawing/2014/main" id="{6FDA04B8-6575-95E1-2A0C-7B67907CB7AB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מחבר חץ ישר 80">
            <a:extLst>
              <a:ext uri="{FF2B5EF4-FFF2-40B4-BE49-F238E27FC236}">
                <a16:creationId xmlns:a16="http://schemas.microsoft.com/office/drawing/2014/main" id="{F2A95E26-7D78-27C1-7D54-CBB69F7649EA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מחבר חץ ישר 81">
            <a:extLst>
              <a:ext uri="{FF2B5EF4-FFF2-40B4-BE49-F238E27FC236}">
                <a16:creationId xmlns:a16="http://schemas.microsoft.com/office/drawing/2014/main" id="{F37CEE11-C8B4-711B-05BD-65A48928992B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מחבר חץ ישר 82">
            <a:extLst>
              <a:ext uri="{FF2B5EF4-FFF2-40B4-BE49-F238E27FC236}">
                <a16:creationId xmlns:a16="http://schemas.microsoft.com/office/drawing/2014/main" id="{949583F8-0FDC-C426-12E1-BAFAC4049AE6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מחבר חץ ישר 83">
            <a:extLst>
              <a:ext uri="{FF2B5EF4-FFF2-40B4-BE49-F238E27FC236}">
                <a16:creationId xmlns:a16="http://schemas.microsoft.com/office/drawing/2014/main" id="{9081637F-3C0E-CBD5-4613-C7E35BA5FA91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מחבר חץ ישר 84">
            <a:extLst>
              <a:ext uri="{FF2B5EF4-FFF2-40B4-BE49-F238E27FC236}">
                <a16:creationId xmlns:a16="http://schemas.microsoft.com/office/drawing/2014/main" id="{468A9234-9453-91A7-9596-EB1DE69A1FAA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מחבר חץ ישר 85">
            <a:extLst>
              <a:ext uri="{FF2B5EF4-FFF2-40B4-BE49-F238E27FC236}">
                <a16:creationId xmlns:a16="http://schemas.microsoft.com/office/drawing/2014/main" id="{698CA1F2-A962-48E1-113B-0B3FE016E8F7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מחבר חץ ישר 86">
            <a:extLst>
              <a:ext uri="{FF2B5EF4-FFF2-40B4-BE49-F238E27FC236}">
                <a16:creationId xmlns:a16="http://schemas.microsoft.com/office/drawing/2014/main" id="{2A3F252D-F3A7-F82E-D0CB-C80EAB5FD82B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מחבר חץ ישר 87">
            <a:extLst>
              <a:ext uri="{FF2B5EF4-FFF2-40B4-BE49-F238E27FC236}">
                <a16:creationId xmlns:a16="http://schemas.microsoft.com/office/drawing/2014/main" id="{C4A09D4E-0927-D20F-27B4-D17DA8E93DAC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מחבר חץ ישר 88">
            <a:extLst>
              <a:ext uri="{FF2B5EF4-FFF2-40B4-BE49-F238E27FC236}">
                <a16:creationId xmlns:a16="http://schemas.microsoft.com/office/drawing/2014/main" id="{7612005D-7838-A006-4C42-E0CFA3030754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מחבר חץ ישר 89">
            <a:extLst>
              <a:ext uri="{FF2B5EF4-FFF2-40B4-BE49-F238E27FC236}">
                <a16:creationId xmlns:a16="http://schemas.microsoft.com/office/drawing/2014/main" id="{1609813E-A39A-7FB5-F7B9-30AC0958E77B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מחבר חץ ישר 90">
            <a:extLst>
              <a:ext uri="{FF2B5EF4-FFF2-40B4-BE49-F238E27FC236}">
                <a16:creationId xmlns:a16="http://schemas.microsoft.com/office/drawing/2014/main" id="{93732CFF-911B-024A-562D-FEE0E2FA4396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מחבר חץ ישר 91">
            <a:extLst>
              <a:ext uri="{FF2B5EF4-FFF2-40B4-BE49-F238E27FC236}">
                <a16:creationId xmlns:a16="http://schemas.microsoft.com/office/drawing/2014/main" id="{3015F293-9052-FCA4-B88A-DB9FD11D75A8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מחבר חץ ישר 92">
            <a:extLst>
              <a:ext uri="{FF2B5EF4-FFF2-40B4-BE49-F238E27FC236}">
                <a16:creationId xmlns:a16="http://schemas.microsoft.com/office/drawing/2014/main" id="{71790AEF-CE0A-C6A0-FCFD-2C6428FA9711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מחבר חץ ישר 93">
            <a:extLst>
              <a:ext uri="{FF2B5EF4-FFF2-40B4-BE49-F238E27FC236}">
                <a16:creationId xmlns:a16="http://schemas.microsoft.com/office/drawing/2014/main" id="{ACDC1454-AC60-F0F6-7CD5-9237B7427AA1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מחבר חץ ישר 94">
            <a:extLst>
              <a:ext uri="{FF2B5EF4-FFF2-40B4-BE49-F238E27FC236}">
                <a16:creationId xmlns:a16="http://schemas.microsoft.com/office/drawing/2014/main" id="{31588F26-3D3E-753D-7C19-48E6B54B6BE1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מחבר חץ ישר 95">
            <a:extLst>
              <a:ext uri="{FF2B5EF4-FFF2-40B4-BE49-F238E27FC236}">
                <a16:creationId xmlns:a16="http://schemas.microsoft.com/office/drawing/2014/main" id="{DA2830BA-1AB9-0661-234C-1C69A4CA11EC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מחבר חץ ישר 96">
            <a:extLst>
              <a:ext uri="{FF2B5EF4-FFF2-40B4-BE49-F238E27FC236}">
                <a16:creationId xmlns:a16="http://schemas.microsoft.com/office/drawing/2014/main" id="{1DD315F5-91D5-F04B-E14D-22E8E8893D91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מחבר חץ ישר 97">
            <a:extLst>
              <a:ext uri="{FF2B5EF4-FFF2-40B4-BE49-F238E27FC236}">
                <a16:creationId xmlns:a16="http://schemas.microsoft.com/office/drawing/2014/main" id="{C8A7B12F-4F0F-E2EF-EDA1-64E84D528310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מחבר חץ ישר 98">
            <a:extLst>
              <a:ext uri="{FF2B5EF4-FFF2-40B4-BE49-F238E27FC236}">
                <a16:creationId xmlns:a16="http://schemas.microsoft.com/office/drawing/2014/main" id="{63FC9E79-D8CC-DD60-E209-9BC84EB018BC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מחבר חץ ישר 99">
            <a:extLst>
              <a:ext uri="{FF2B5EF4-FFF2-40B4-BE49-F238E27FC236}">
                <a16:creationId xmlns:a16="http://schemas.microsoft.com/office/drawing/2014/main" id="{674DA3AB-A69E-8D7F-BD02-11DCE5E31E29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מחבר חץ ישר 100">
            <a:extLst>
              <a:ext uri="{FF2B5EF4-FFF2-40B4-BE49-F238E27FC236}">
                <a16:creationId xmlns:a16="http://schemas.microsoft.com/office/drawing/2014/main" id="{0A27398A-75B5-F660-E5D7-06E081782ADD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מחבר חץ ישר 101">
            <a:extLst>
              <a:ext uri="{FF2B5EF4-FFF2-40B4-BE49-F238E27FC236}">
                <a16:creationId xmlns:a16="http://schemas.microsoft.com/office/drawing/2014/main" id="{A577B252-8594-BDE1-DBF1-EF871A90A411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מחבר חץ ישר 102">
            <a:extLst>
              <a:ext uri="{FF2B5EF4-FFF2-40B4-BE49-F238E27FC236}">
                <a16:creationId xmlns:a16="http://schemas.microsoft.com/office/drawing/2014/main" id="{4F796AD8-44E0-2FFF-646C-8F244B2712AA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מחבר חץ ישר 103">
            <a:extLst>
              <a:ext uri="{FF2B5EF4-FFF2-40B4-BE49-F238E27FC236}">
                <a16:creationId xmlns:a16="http://schemas.microsoft.com/office/drawing/2014/main" id="{2F7FA9D3-D817-E1EE-A6F8-74CABFB886FB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0BCA6C15-562D-3DE3-7AD3-F9CC489DC61A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מחבר חץ ישר 105">
            <a:extLst>
              <a:ext uri="{FF2B5EF4-FFF2-40B4-BE49-F238E27FC236}">
                <a16:creationId xmlns:a16="http://schemas.microsoft.com/office/drawing/2014/main" id="{F66ACF91-CFEF-C2FD-55B6-A31BD593684B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מחבר חץ ישר 106">
            <a:extLst>
              <a:ext uri="{FF2B5EF4-FFF2-40B4-BE49-F238E27FC236}">
                <a16:creationId xmlns:a16="http://schemas.microsoft.com/office/drawing/2014/main" id="{61F7B91E-9FAF-0630-6973-718024BFDA5C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מחבר חץ ישר 107">
            <a:extLst>
              <a:ext uri="{FF2B5EF4-FFF2-40B4-BE49-F238E27FC236}">
                <a16:creationId xmlns:a16="http://schemas.microsoft.com/office/drawing/2014/main" id="{6427B144-1440-0F8C-BC3D-3B59D0AA1BB0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מחבר חץ ישר 108">
            <a:extLst>
              <a:ext uri="{FF2B5EF4-FFF2-40B4-BE49-F238E27FC236}">
                <a16:creationId xmlns:a16="http://schemas.microsoft.com/office/drawing/2014/main" id="{4B347AB2-0091-3E66-0CA6-0DFD1809A06A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מחבר חץ ישר 109">
            <a:extLst>
              <a:ext uri="{FF2B5EF4-FFF2-40B4-BE49-F238E27FC236}">
                <a16:creationId xmlns:a16="http://schemas.microsoft.com/office/drawing/2014/main" id="{D9743949-CB80-B674-933C-5093FB79C475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מחבר חץ ישר 110">
            <a:extLst>
              <a:ext uri="{FF2B5EF4-FFF2-40B4-BE49-F238E27FC236}">
                <a16:creationId xmlns:a16="http://schemas.microsoft.com/office/drawing/2014/main" id="{863416FD-FEDB-3A43-2647-E55F862CF2FF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מחבר חץ ישר 111">
            <a:extLst>
              <a:ext uri="{FF2B5EF4-FFF2-40B4-BE49-F238E27FC236}">
                <a16:creationId xmlns:a16="http://schemas.microsoft.com/office/drawing/2014/main" id="{D305DD0A-0707-1697-37E6-5B6CF85E34D4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מחבר חץ ישר 112">
            <a:extLst>
              <a:ext uri="{FF2B5EF4-FFF2-40B4-BE49-F238E27FC236}">
                <a16:creationId xmlns:a16="http://schemas.microsoft.com/office/drawing/2014/main" id="{718C0383-6707-9363-0CF3-91B44A4DD3BE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מחבר חץ ישר 113">
            <a:extLst>
              <a:ext uri="{FF2B5EF4-FFF2-40B4-BE49-F238E27FC236}">
                <a16:creationId xmlns:a16="http://schemas.microsoft.com/office/drawing/2014/main" id="{99553E9D-D8A8-C77F-1171-0B0E785B4D1B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מחבר חץ ישר 114">
            <a:extLst>
              <a:ext uri="{FF2B5EF4-FFF2-40B4-BE49-F238E27FC236}">
                <a16:creationId xmlns:a16="http://schemas.microsoft.com/office/drawing/2014/main" id="{81C872FA-615D-0262-986D-CC9F3578FC1A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מחבר חץ ישר 115">
            <a:extLst>
              <a:ext uri="{FF2B5EF4-FFF2-40B4-BE49-F238E27FC236}">
                <a16:creationId xmlns:a16="http://schemas.microsoft.com/office/drawing/2014/main" id="{989C1E7C-763A-85D2-86AE-23390011327C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מחבר חץ ישר 116">
            <a:extLst>
              <a:ext uri="{FF2B5EF4-FFF2-40B4-BE49-F238E27FC236}">
                <a16:creationId xmlns:a16="http://schemas.microsoft.com/office/drawing/2014/main" id="{28E0FD06-1006-EF8C-6993-2BA053D0C720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מחבר חץ ישר 117">
            <a:extLst>
              <a:ext uri="{FF2B5EF4-FFF2-40B4-BE49-F238E27FC236}">
                <a16:creationId xmlns:a16="http://schemas.microsoft.com/office/drawing/2014/main" id="{9BCFA58B-DF18-45E3-187C-374830D3668D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מחבר חץ ישר 118">
            <a:extLst>
              <a:ext uri="{FF2B5EF4-FFF2-40B4-BE49-F238E27FC236}">
                <a16:creationId xmlns:a16="http://schemas.microsoft.com/office/drawing/2014/main" id="{D61AF7CC-A6C3-B3D7-FB34-0C09632474D7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מחבר חץ ישר 119">
            <a:extLst>
              <a:ext uri="{FF2B5EF4-FFF2-40B4-BE49-F238E27FC236}">
                <a16:creationId xmlns:a16="http://schemas.microsoft.com/office/drawing/2014/main" id="{6A2548C0-1C1B-EF0A-C156-66A1E8851716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מחבר חץ ישר 120">
            <a:extLst>
              <a:ext uri="{FF2B5EF4-FFF2-40B4-BE49-F238E27FC236}">
                <a16:creationId xmlns:a16="http://schemas.microsoft.com/office/drawing/2014/main" id="{AB8687E2-97DB-5B71-8AB6-EAB50C5FD061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מחבר חץ ישר 121">
            <a:extLst>
              <a:ext uri="{FF2B5EF4-FFF2-40B4-BE49-F238E27FC236}">
                <a16:creationId xmlns:a16="http://schemas.microsoft.com/office/drawing/2014/main" id="{99F4FD0A-19ED-83D9-E342-A10622432654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מחבר חץ ישר 122">
            <a:extLst>
              <a:ext uri="{FF2B5EF4-FFF2-40B4-BE49-F238E27FC236}">
                <a16:creationId xmlns:a16="http://schemas.microsoft.com/office/drawing/2014/main" id="{A8C99F74-5675-D5C8-D00C-D627242F2356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מחבר חץ ישר 123">
            <a:extLst>
              <a:ext uri="{FF2B5EF4-FFF2-40B4-BE49-F238E27FC236}">
                <a16:creationId xmlns:a16="http://schemas.microsoft.com/office/drawing/2014/main" id="{D469B12C-ADD2-CC3A-53E1-A32EC76B4563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מחבר חץ ישר 124">
            <a:extLst>
              <a:ext uri="{FF2B5EF4-FFF2-40B4-BE49-F238E27FC236}">
                <a16:creationId xmlns:a16="http://schemas.microsoft.com/office/drawing/2014/main" id="{261BC67B-298C-E728-33C6-B7A2400F69BC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מחבר חץ ישר 125">
            <a:extLst>
              <a:ext uri="{FF2B5EF4-FFF2-40B4-BE49-F238E27FC236}">
                <a16:creationId xmlns:a16="http://schemas.microsoft.com/office/drawing/2014/main" id="{86C89B43-48F1-B187-4787-DB8A991658D3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מחבר חץ ישר 126">
            <a:extLst>
              <a:ext uri="{FF2B5EF4-FFF2-40B4-BE49-F238E27FC236}">
                <a16:creationId xmlns:a16="http://schemas.microsoft.com/office/drawing/2014/main" id="{DCEE5563-6820-7970-54C7-A4458CC73B76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מחבר חץ ישר 127">
            <a:extLst>
              <a:ext uri="{FF2B5EF4-FFF2-40B4-BE49-F238E27FC236}">
                <a16:creationId xmlns:a16="http://schemas.microsoft.com/office/drawing/2014/main" id="{256F16F4-6BC1-8608-618B-1D9C3BE04AA0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מחבר חץ ישר 128">
            <a:extLst>
              <a:ext uri="{FF2B5EF4-FFF2-40B4-BE49-F238E27FC236}">
                <a16:creationId xmlns:a16="http://schemas.microsoft.com/office/drawing/2014/main" id="{68845939-526E-6A5E-E29F-2182014FA84A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מחבר חץ ישר 129">
            <a:extLst>
              <a:ext uri="{FF2B5EF4-FFF2-40B4-BE49-F238E27FC236}">
                <a16:creationId xmlns:a16="http://schemas.microsoft.com/office/drawing/2014/main" id="{BE5272A5-2A1D-4050-AFDA-6FBB389344C4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מחבר חץ ישר 130">
            <a:extLst>
              <a:ext uri="{FF2B5EF4-FFF2-40B4-BE49-F238E27FC236}">
                <a16:creationId xmlns:a16="http://schemas.microsoft.com/office/drawing/2014/main" id="{A9C8D25D-1B3A-9329-14C7-29BBFA60CB35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מחבר חץ ישר 131">
            <a:extLst>
              <a:ext uri="{FF2B5EF4-FFF2-40B4-BE49-F238E27FC236}">
                <a16:creationId xmlns:a16="http://schemas.microsoft.com/office/drawing/2014/main" id="{135AFD10-7F59-8C44-E5C7-13B1ECD5D6D5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מחבר חץ ישר 132">
            <a:extLst>
              <a:ext uri="{FF2B5EF4-FFF2-40B4-BE49-F238E27FC236}">
                <a16:creationId xmlns:a16="http://schemas.microsoft.com/office/drawing/2014/main" id="{9AEF23D3-D03A-2F8A-9565-DF9BF59D5E31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מחבר חץ ישר 133">
            <a:extLst>
              <a:ext uri="{FF2B5EF4-FFF2-40B4-BE49-F238E27FC236}">
                <a16:creationId xmlns:a16="http://schemas.microsoft.com/office/drawing/2014/main" id="{290AAF11-6577-5CED-F9D6-D2A74D6BF05B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מחבר חץ ישר 134">
            <a:extLst>
              <a:ext uri="{FF2B5EF4-FFF2-40B4-BE49-F238E27FC236}">
                <a16:creationId xmlns:a16="http://schemas.microsoft.com/office/drawing/2014/main" id="{211527BF-03E7-4E2A-9CC2-91842DE0311F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מחבר חץ ישר 135">
            <a:extLst>
              <a:ext uri="{FF2B5EF4-FFF2-40B4-BE49-F238E27FC236}">
                <a16:creationId xmlns:a16="http://schemas.microsoft.com/office/drawing/2014/main" id="{9DB60336-39AF-BC80-BEF2-2F185810DDE4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מחבר חץ ישר 136">
            <a:extLst>
              <a:ext uri="{FF2B5EF4-FFF2-40B4-BE49-F238E27FC236}">
                <a16:creationId xmlns:a16="http://schemas.microsoft.com/office/drawing/2014/main" id="{F5B93EF0-8AEB-D622-762D-99E9B8F1BE72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מחבר חץ ישר 137">
            <a:extLst>
              <a:ext uri="{FF2B5EF4-FFF2-40B4-BE49-F238E27FC236}">
                <a16:creationId xmlns:a16="http://schemas.microsoft.com/office/drawing/2014/main" id="{9FD570F9-74A8-5E42-5932-7582C8FFA9BC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FEC5E4EC-8431-669F-5E42-EF3568AB2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32" y="2644170"/>
            <a:ext cx="1382879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+mj-lt"/>
              </a:rPr>
              <a:t>TAC</a:t>
            </a:r>
            <a:endParaRPr kumimoji="0" lang="en-US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TAC</a:t>
            </a:r>
            <a:endParaRPr kumimoji="0" lang="he-IL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D4DEC59-3A85-0DA4-4B9E-0FA4DEB42437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026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368519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F8B84AE-4627-8E67-214C-2E0353D13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3F5A1B3D-C6F0-A84A-19FB-60EBE0D7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0B129FEB-B26A-1E48-8355-C021C1B5DF4E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4E2D848-105C-C219-A8C4-150269AEDEDB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F0D21848-06CB-FAC9-CF0E-BBF3CE5B3692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BA6C85B6-8733-0885-739A-699BCB80BA6D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40F199B2-2542-602C-9D5E-690A304804BC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E57462BE-7A31-646A-C858-B852B37208A3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A255B8BC-0BD7-1713-055E-256AB0D6509D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CCBE3E0-7F28-6001-71C6-D1611367F55F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D6D30CB7-088E-94DD-B4E0-FB53D5F858BF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C53CCACE-B97A-BBE9-57F1-E38DB2B7DCCF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D0244EF-DA32-A9FC-800A-BC0141AD2F88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27F3B7F1-4CE2-DD44-DFDD-0848EBFCCF67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89866E05-ACAA-2DCD-204D-0D4B03C6BE85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DC83D905-6ACB-5EAE-70CE-62D60BAA0C78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4B6EACF-3215-AB4C-8036-DBC5BAD4398E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651C0190-7F06-F61B-1D55-13A3DC166510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9057EDD0-5059-80D5-5084-FA1002AE5F12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B24AF07A-4717-FC80-38AA-E639B81FBD1E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073660D1-E8EB-24AB-2DD0-C36F260BA9BC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70A8DE70-9FF0-B9B7-5366-AC76CBC8F910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A4997AA9-3339-AA96-AC07-85742F0AEA3A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39ABD5A7-2E03-41A8-BBE0-4BB183EBDAE4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0F29641F-4051-3571-394A-CDDC172ECEA7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6CF03A70-1719-33E9-B95A-A89525B0EEBD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82979CD3-9AA4-A91D-7B1F-7D2A3E9D37DA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9BDB6AF0-59B8-C5CC-18EB-D3301C843503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FDB2A1F3-F645-788A-0FD2-D35799A27CD6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AAF5D4B4-D4B6-9D10-6A8E-6FE503CB8B9A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6601D40B-9F91-BA9A-2006-B3FFD41434FC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9ACD991E-AC41-7B8A-5F97-1BD08A9AADD3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E81C777-48BE-5639-B9FC-4512EA96D616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A69FB70A-B5D2-D8AE-6082-852569D156CA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6ED68AC2-24ED-5D64-1F91-79DD87F632A6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A66CB4EA-12B1-1027-CABA-C3E68C7C2B9E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CDE0C183-0161-9604-DA3D-226961644F81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51F5A9A7-2055-171A-F205-9193059DC4C0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DA2E1373-423D-EC14-2DDF-2C31FB81DC94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430FEA1B-AB67-6C29-D5D8-ECFA93C289F2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344E2162-E7B3-5CC5-5268-F6077C27BFEF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5963C6A2-49AE-2620-3A4B-3AC2CAF0BAE9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B347BE62-E921-67C7-F695-0F26F8144E9B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1FDE99DD-627B-919D-53BF-5A7EE0CA8C26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083DA93B-AD27-24A6-F80A-F9873978BDE0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BA3473DF-922E-259D-D2A3-C82DB10B3BE9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0FF96B41-708F-D621-9183-03F75424DF7C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7D7C2E4E-B301-B30F-E197-31BD7D0F9162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0CB08749-639F-3D99-C0C2-631D23F7C79D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47D0A29A-8C19-5B8C-38AF-8058D96A79B7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0265E950-2369-ADA7-99F5-8B5C5CAC9046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9653B6A0-4FE2-903E-76C8-90A68BEA45BE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4C82CB33-1F53-4767-B71D-72B5BED2F9C0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578D8BEE-428D-11AE-7788-A96311DB5D73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A9C9279F-8D46-0A4B-ABB1-E0DBC76C99FD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1BAE355C-0361-677A-FD58-735B8B40E495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4344D1D2-E219-0EB6-193D-E1AF3B71B948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5E13DA7E-3595-E6D3-6B10-A760181BC624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45FC448C-1518-E9AF-1430-9ECDB751475A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8FABB5BB-0C46-9F78-79B2-0C012DAC8612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55135E4F-37F1-A181-A7E0-A5B74CE8F8D6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04031D08-4934-BE99-F88B-5A7B07A1C663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6736DB63-C7DB-2F4C-FBC8-57F16030DFBB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483234EB-8EB0-17C8-99AC-68325DA9EBA7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ECCA75A9-4D9C-081A-6350-AB3707B91C3D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5AFB0CF8-5222-2C79-E05C-58E4F01D94B0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C51315EF-C608-4C72-1F31-B300E8D9C455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C05E185-ABAD-C4F2-E3B6-0178D9135DA7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233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88227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1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G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01C4969C-833E-F75A-BDB1-A3E8A66B8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65686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462D412C-FA44-66DE-A11F-5FC0D27D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" name="מחבר חץ ישר 1">
            <a:extLst>
              <a:ext uri="{FF2B5EF4-FFF2-40B4-BE49-F238E27FC236}">
                <a16:creationId xmlns:a16="http://schemas.microsoft.com/office/drawing/2014/main" id="{0BBBAF03-4B3B-5C02-94C8-604240CA407F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46F9FF12-2824-6F20-2D13-6702DE705550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AC3A5D2D-9A8D-03AD-1F7C-56EB5B2B0200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EA85D86-E2DE-E0FE-9374-A07C848526F8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D23FB24-93AD-9DF5-585A-29D11470D11F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895C656B-DC7B-DA86-D5A6-2BB0DD1DDB01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7660D334-EB1F-956D-A8E5-413713EA6801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5D0803F6-1537-99B0-9DC0-70055C0F2D99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E89F4F46-B87B-6654-D473-FD5C4C914086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E927751-8565-F23D-2431-8B79D8D2E403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F5544242-8455-92A5-8D34-1B6D369B8522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D647AB7B-0DBE-6574-0750-C3BB69CD61B4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31A2E903-C005-6AF0-67F6-15922453E23C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05907A2F-BBF0-7540-3085-C311C870AE43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A32CE5C2-B3F4-347F-24F8-535483E09B6A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7EFEEFB4-0B28-2F24-301E-044E054F74C7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C54E0BC0-1BC1-94C2-B491-17D34C339396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C13A1A34-58F0-D9B9-272F-76CCD0F0EB4C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2EE2507B-18BA-284E-19DB-14F7E408A5EC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194A7D8D-D50C-2A7A-2FF2-588818FE1074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FD7C11D5-C24F-7021-C49C-2CBBC5FB8553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54944953-A39D-14B4-48D1-B3A75C260960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9E920802-4740-AB10-8E3C-1EE085DD6F3F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23DD024B-8CD4-607F-2688-A154FF624372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404FCE46-B6F7-6DBE-19B5-52332756D203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C2ADAC74-7D90-A901-5820-7257F28D9876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3E8BE5B3-D085-C733-7D0B-0E9346959011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E6610759-69D8-58E8-67FD-7AEEC4A94FD8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AF5B1A4C-3B07-295A-8EDE-43E69D7AB501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569B1C54-74C4-D495-2D13-9C5EA85B77DE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E7392164-EA3D-62E6-FDDF-847C903DB9A6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58B29B9B-36D3-31D5-4764-984D72FF3B17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628CFFA-DCBD-3EAF-7CE6-308CBFB0A0AB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6D2EF5CC-C674-0910-751F-DB796B7FAEF2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D85DDE65-E772-5CE3-7526-8FCD0A5CB678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2CC6C358-14F1-CB00-3E81-9D7EACFB8B26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E15D8B8C-9A16-DE24-103B-9A861CA08445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7A286CF1-89A9-3C7E-5736-78D0F513B048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177C4442-8F21-5C7B-91C0-81FC3960FE73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2E09DEBE-0368-0C54-40EF-BE35B925ED6E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7C51D5F8-A1CA-8995-1B1A-384FF3FE5DC8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ABA95385-0557-7EF1-C0E0-471E8ADFC43A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D1F8801C-C205-30B4-B46F-6A2FCE50ABAF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B398591E-8E21-CE6B-6EE3-9542BA6588DA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1B95C18B-11E0-0DC8-A99B-16ED9671AD6A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8E3AC9C6-EE39-1EFF-7D7D-5B2E4918A40C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1D023199-D290-D2C9-E12E-86097DD5D8A3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B83A5859-581E-A6B3-4540-812FB2597CE6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2314C98B-7FEB-6C7C-675C-07443A8BB509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294B99EA-C98B-2197-7930-11709982D933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B8161715-0ADD-029C-C195-AFCCA0AD37FB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72B5EFFE-9E5F-3D03-AED0-D5C6874A81DE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FBF7A174-F431-DAC7-D9D6-27BEF69DDDC4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6B5F7F52-5B15-BEE1-27DC-91F9E9E28097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C46877CE-0861-9FBE-6202-9422901B566D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1654361D-A87A-6384-73B0-869BA2ED0CAC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324F5DDA-5031-6EB7-4AC5-61273F0C10C9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398C86F4-8D88-62A7-053B-55AEC0A45160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E088BBA5-7E5C-0AD2-2B57-BAA69F09B2C7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CA7EC0E3-6BB3-F21E-4D03-F186AD8CE7A9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DDCA79CB-1C81-2E2E-523D-8C4781A40300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מחבר חץ ישר 73">
            <a:extLst>
              <a:ext uri="{FF2B5EF4-FFF2-40B4-BE49-F238E27FC236}">
                <a16:creationId xmlns:a16="http://schemas.microsoft.com/office/drawing/2014/main" id="{E7D8AA2D-865C-FA5A-44AC-221F2B95FD94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D8172F20-7C3B-E579-BA3B-05BECE60AF26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מחבר חץ ישר 75">
            <a:extLst>
              <a:ext uri="{FF2B5EF4-FFF2-40B4-BE49-F238E27FC236}">
                <a16:creationId xmlns:a16="http://schemas.microsoft.com/office/drawing/2014/main" id="{60E64140-AF18-15A4-8199-21B9EC2FFA9E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מחבר חץ ישר 76">
            <a:extLst>
              <a:ext uri="{FF2B5EF4-FFF2-40B4-BE49-F238E27FC236}">
                <a16:creationId xmlns:a16="http://schemas.microsoft.com/office/drawing/2014/main" id="{E6A34656-6251-1A01-0AC0-7CDD4D54885D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2">
            <a:extLst>
              <a:ext uri="{FF2B5EF4-FFF2-40B4-BE49-F238E27FC236}">
                <a16:creationId xmlns:a16="http://schemas.microsoft.com/office/drawing/2014/main" id="{FC73441C-CF7A-B147-6274-C2D79A569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651" y="2553680"/>
            <a:ext cx="3363746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+mj-lt"/>
              </a:rPr>
              <a:t>TAC</a:t>
            </a:r>
            <a:r>
              <a:rPr lang="en-US" sz="4800" b="1" dirty="0"/>
              <a:t>–</a:t>
            </a:r>
            <a:r>
              <a:rPr lang="en-US" sz="4800" b="1" dirty="0">
                <a:latin typeface="+mj-lt"/>
              </a:rPr>
              <a:t>CT</a:t>
            </a:r>
            <a:endParaRPr kumimoji="0" lang="en-US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TACGCT</a:t>
            </a:r>
            <a:endParaRPr kumimoji="0" lang="he-IL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567A9D4-78D3-66D3-F80D-2D6E10594D14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64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53871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3F53BA56-DD39-6C4B-B276-2B605CDB5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859A3B6A-9661-BAF1-9914-4C8139D6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7DE035F-B849-2816-C1CC-EEC522900A85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0E098F37-3120-922B-FAA5-AF6B6D9665A1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C025CAA-9F05-6D01-D753-A754195510EC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D1C87FAD-5023-F8AC-545F-EB0726BF1680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8D61E7DF-8863-C020-7F61-54984888DA35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23B9771C-1209-E633-A73B-D2EA54B29BF7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666FA3F-DCB9-2158-7E04-7C282D48A06D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A6BBBF9D-657C-A75A-E33C-665103F1327A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1EAA96DC-C0EF-702F-FC7A-AC0083C2FE32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98E41310-4798-4945-B490-C38EF2C7E416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04A76400-C3AE-A3DC-8826-FF0F7A6C2EEC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3D3842D2-0124-7823-1AC9-11EA417583CD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4E566537-70CE-F8C7-0C2C-CBD4BF686151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E1F7F3A2-2685-7DDB-CA93-54B0CC01E24D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50B95AFD-6E9F-CBE9-CDC6-E63B903F4DD6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8381FEC8-D374-D7C5-1715-C5A2D4878B31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5F5BD130-4E30-334D-AE62-D6AC0D1A7E9D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288A4456-5937-1007-9F74-29E52DFBF432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BBE10685-0A2A-1F6E-49A5-9B4847A4CAA9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9D68E6F8-E72F-5CDD-E5E0-A8114549CF1C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B75598FC-3836-2163-D4E7-B8076F9EFF62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959EB731-0EB3-C6E9-7FA5-0E021C48BAF1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8C241CD6-27B6-5056-5E05-336CC616AEB1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3FD5A808-1925-5C7E-761C-D1311882B6A8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95EFC4D6-88A9-AB0E-D7E1-F3FB2FCE6F80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51DD3C3C-C8ED-D48C-92CC-35FB192C737E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6AD61427-93DA-6E8D-DCC7-FDD67EE85F41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C94B582B-B63B-80C9-CB9C-6AEB28805C28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5D0F67D4-29AB-E92C-6EF6-A16D59F99172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3DAFF6CC-FB86-382A-7661-3C8A7025FA02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F3E1150A-AB37-5693-4DD3-315BA1D0F575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48E32A42-D7DB-4651-71E3-9D39A6CB75D7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F93BC43F-D82B-E467-4ED1-608CD68FDF58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CD1DF126-2AD2-B72E-5FBF-AD17C7C33FFC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0DDFFD0B-287D-23C7-C9D5-9AFB8C19E5FE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749E3A7-8242-E415-3691-F47656F29AA8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A0F2BAF9-C3B9-1534-A51A-98B84807EB63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965499FF-671C-00EB-2C0D-FB1A4B6BDDF7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1F9025B5-D8C5-B38F-0D10-1C828A1E2C01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74D68634-7EB3-B797-CCB4-C70EA698F5B7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46562B67-8791-488A-D18C-4A3EFF713EAF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D0CFE2AD-2142-43CD-B258-C5E66341F121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E16FB4DF-5859-6423-D519-7E6D0F77477A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C456EE18-2CC6-0077-E71A-BD424461B7FB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23E43628-2E15-0077-5212-449B435FBA2C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94D66D52-8EFA-0EA9-1F4E-599EB25C7746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B593D43F-87B3-8696-F557-610C3D871404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1C4E4653-3B11-1493-F5B9-98B91FC5575C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616AE9FE-29C7-FBAA-09B6-0153B855F036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29FBAD42-6CA0-079A-1CF8-94EB8DB48AD8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1155D547-704B-7F85-FADF-1F7D8E9B10C6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A1D1F527-08D1-0A44-651A-E11BAC4E0B20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4A1C56D7-08C3-DAE1-D88D-AF5A31B4E464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AFE1F7FE-BD73-55DC-B5C5-BC9A749EB01D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0E7B62DB-A084-7CCD-1942-1BA2DEB6DBC0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397FD7C7-CBFF-DB79-642F-0F58A7B2FABE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347F3830-34C3-32E1-3E84-7F3D8768AF32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7CD792C2-F84F-FA81-836F-B36545B85685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D6F06B74-F6A5-36A3-54CC-0F688A89C3E9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AFD36105-F25F-9EF7-2930-305158A2B4F1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D49B9335-0410-5946-F88F-EFC8FE0473CF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86003683-1605-04CC-E145-148EC62FF220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28F37924-4C9D-C033-11C7-4472A1A7AAD1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9738172D-7DA2-F2C9-8239-4D8CE9A327CF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CEE4A278-80C6-8187-E20D-15AB5471D5BD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9E75CFC-775F-9020-304E-3CF21F3ED27C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068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462991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2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3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1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980AE38E-3D89-7698-C8CB-A469EAC49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D9055046-B0B5-1F81-DEF6-0868F24C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B3D29F97-AD2A-C50D-B777-450684D62386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5A49BA0-25DF-47B9-6123-F716B2B2B59E}"/>
              </a:ext>
            </a:extLst>
          </p:cNvPr>
          <p:cNvCxnSpPr/>
          <p:nvPr/>
        </p:nvCxnSpPr>
        <p:spPr>
          <a:xfrm flipH="1" flipV="1">
            <a:off x="8257306" y="2743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F3EE7D7-D676-7B76-C5B3-EDA4024A70F9}"/>
              </a:ext>
            </a:extLst>
          </p:cNvPr>
          <p:cNvCxnSpPr/>
          <p:nvPr/>
        </p:nvCxnSpPr>
        <p:spPr>
          <a:xfrm flipH="1" flipV="1">
            <a:off x="7803154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5136FB9-4DB5-CC91-F34B-CD191488D8C1}"/>
              </a:ext>
            </a:extLst>
          </p:cNvPr>
          <p:cNvCxnSpPr/>
          <p:nvPr/>
        </p:nvCxnSpPr>
        <p:spPr>
          <a:xfrm flipH="1" flipV="1">
            <a:off x="7803154" y="3598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FF24436-1312-4E44-5715-11E3B413070C}"/>
              </a:ext>
            </a:extLst>
          </p:cNvPr>
          <p:cNvCxnSpPr/>
          <p:nvPr/>
        </p:nvCxnSpPr>
        <p:spPr>
          <a:xfrm flipH="1" flipV="1">
            <a:off x="824816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CF14CC39-CBB2-2A8C-72D7-57844DF324C2}"/>
              </a:ext>
            </a:extLst>
          </p:cNvPr>
          <p:cNvCxnSpPr/>
          <p:nvPr/>
        </p:nvCxnSpPr>
        <p:spPr>
          <a:xfrm flipH="1" flipV="1">
            <a:off x="8674882" y="273309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DC781ABF-10AE-FE4A-5DCE-FF389D03367E}"/>
              </a:ext>
            </a:extLst>
          </p:cNvPr>
          <p:cNvCxnSpPr/>
          <p:nvPr/>
        </p:nvCxnSpPr>
        <p:spPr>
          <a:xfrm flipH="1" flipV="1">
            <a:off x="780315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CB2A2525-C469-50B3-9653-B1D89409CE2F}"/>
              </a:ext>
            </a:extLst>
          </p:cNvPr>
          <p:cNvCxnSpPr/>
          <p:nvPr/>
        </p:nvCxnSpPr>
        <p:spPr>
          <a:xfrm flipH="1" flipV="1">
            <a:off x="8244946" y="36069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D321AE91-335D-1459-C40B-4DC8E2812D95}"/>
              </a:ext>
            </a:extLst>
          </p:cNvPr>
          <p:cNvCxnSpPr/>
          <p:nvPr/>
        </p:nvCxnSpPr>
        <p:spPr>
          <a:xfrm flipH="1" flipV="1">
            <a:off x="8668450" y="316427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1EA26667-EAEC-589A-E495-98A2773CDAA5}"/>
              </a:ext>
            </a:extLst>
          </p:cNvPr>
          <p:cNvCxnSpPr/>
          <p:nvPr/>
        </p:nvCxnSpPr>
        <p:spPr>
          <a:xfrm flipH="1" flipV="1">
            <a:off x="9101098" y="273990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DCE924C4-0C34-00FD-B806-A8DEDD95A721}"/>
              </a:ext>
            </a:extLst>
          </p:cNvPr>
          <p:cNvCxnSpPr/>
          <p:nvPr/>
        </p:nvCxnSpPr>
        <p:spPr>
          <a:xfrm flipH="1" flipV="1">
            <a:off x="9536458" y="273196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31F2A7B4-BF59-0C31-7D3C-41F1824C1658}"/>
              </a:ext>
            </a:extLst>
          </p:cNvPr>
          <p:cNvCxnSpPr/>
          <p:nvPr/>
        </p:nvCxnSpPr>
        <p:spPr>
          <a:xfrm flipH="1" flipV="1">
            <a:off x="9102947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F5BAE143-D9D5-6FC8-FCF3-16BA6DD6F008}"/>
              </a:ext>
            </a:extLst>
          </p:cNvPr>
          <p:cNvCxnSpPr/>
          <p:nvPr/>
        </p:nvCxnSpPr>
        <p:spPr>
          <a:xfrm flipH="1" flipV="1">
            <a:off x="8669436" y="359239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118D1E73-637F-FFAF-0B17-7E9CEF78802E}"/>
              </a:ext>
            </a:extLst>
          </p:cNvPr>
          <p:cNvCxnSpPr/>
          <p:nvPr/>
        </p:nvCxnSpPr>
        <p:spPr>
          <a:xfrm flipH="1" flipV="1">
            <a:off x="8235925" y="402261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28E1D65-BD48-9A11-77CB-AF64155D94FD}"/>
              </a:ext>
            </a:extLst>
          </p:cNvPr>
          <p:cNvCxnSpPr/>
          <p:nvPr/>
        </p:nvCxnSpPr>
        <p:spPr>
          <a:xfrm flipH="1" flipV="1">
            <a:off x="7802414" y="4452832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0B120D29-7E32-09BA-28D3-F90BEB41B46E}"/>
              </a:ext>
            </a:extLst>
          </p:cNvPr>
          <p:cNvCxnSpPr/>
          <p:nvPr/>
        </p:nvCxnSpPr>
        <p:spPr>
          <a:xfrm flipH="1" flipV="1">
            <a:off x="9973192" y="274110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E52029DA-39E9-D603-801B-3D93EB5342AE}"/>
              </a:ext>
            </a:extLst>
          </p:cNvPr>
          <p:cNvCxnSpPr/>
          <p:nvPr/>
        </p:nvCxnSpPr>
        <p:spPr>
          <a:xfrm flipH="1" flipV="1">
            <a:off x="9547102" y="31751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FB303510-EA17-C9FC-3522-3EA7281DD4BE}"/>
              </a:ext>
            </a:extLst>
          </p:cNvPr>
          <p:cNvCxnSpPr/>
          <p:nvPr/>
        </p:nvCxnSpPr>
        <p:spPr>
          <a:xfrm flipH="1" flipV="1">
            <a:off x="9102724" y="36000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C211DDEB-243E-B502-CD06-8C9B7892327F}"/>
              </a:ext>
            </a:extLst>
          </p:cNvPr>
          <p:cNvCxnSpPr/>
          <p:nvPr/>
        </p:nvCxnSpPr>
        <p:spPr>
          <a:xfrm flipH="1" flipV="1">
            <a:off x="8677594" y="403131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0158A2BD-E26D-2F18-226E-7AD2CCC609C8}"/>
              </a:ext>
            </a:extLst>
          </p:cNvPr>
          <p:cNvCxnSpPr/>
          <p:nvPr/>
        </p:nvCxnSpPr>
        <p:spPr>
          <a:xfrm flipH="1" flipV="1">
            <a:off x="8243320" y="44716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86D0F9B8-0BAF-F4F1-2EF3-460ABAAC5A06}"/>
              </a:ext>
            </a:extLst>
          </p:cNvPr>
          <p:cNvCxnSpPr/>
          <p:nvPr/>
        </p:nvCxnSpPr>
        <p:spPr>
          <a:xfrm flipH="1" flipV="1">
            <a:off x="7818190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761D2E22-1E84-B635-7F5D-B27726B680E9}"/>
              </a:ext>
            </a:extLst>
          </p:cNvPr>
          <p:cNvCxnSpPr/>
          <p:nvPr/>
        </p:nvCxnSpPr>
        <p:spPr>
          <a:xfrm flipH="1" flipV="1">
            <a:off x="10399408" y="27319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D685A6CD-4DDE-AF54-7060-5B447B604899}"/>
              </a:ext>
            </a:extLst>
          </p:cNvPr>
          <p:cNvCxnSpPr/>
          <p:nvPr/>
        </p:nvCxnSpPr>
        <p:spPr>
          <a:xfrm flipH="1" flipV="1">
            <a:off x="9973192" y="31621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DE001FF4-A15A-DE05-992A-03146CFEDA41}"/>
              </a:ext>
            </a:extLst>
          </p:cNvPr>
          <p:cNvCxnSpPr/>
          <p:nvPr/>
        </p:nvCxnSpPr>
        <p:spPr>
          <a:xfrm flipH="1" flipV="1">
            <a:off x="9546976" y="35923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1329D22E-6E96-F297-A19C-1356BCEF7810}"/>
              </a:ext>
            </a:extLst>
          </p:cNvPr>
          <p:cNvCxnSpPr>
            <a:cxnSpLocks/>
          </p:cNvCxnSpPr>
          <p:nvPr/>
        </p:nvCxnSpPr>
        <p:spPr>
          <a:xfrm flipH="1">
            <a:off x="9101098" y="4346788"/>
            <a:ext cx="166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138975A7-263C-CBD3-7D2F-334936E69EF9}"/>
              </a:ext>
            </a:extLst>
          </p:cNvPr>
          <p:cNvCxnSpPr>
            <a:cxnSpLocks/>
          </p:cNvCxnSpPr>
          <p:nvPr/>
        </p:nvCxnSpPr>
        <p:spPr>
          <a:xfrm flipV="1">
            <a:off x="8972484" y="4480825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46E11192-A32E-2386-6664-2949BF175EEF}"/>
              </a:ext>
            </a:extLst>
          </p:cNvPr>
          <p:cNvCxnSpPr/>
          <p:nvPr/>
        </p:nvCxnSpPr>
        <p:spPr>
          <a:xfrm flipH="1" flipV="1">
            <a:off x="8677516" y="490290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5B111A81-98A2-8B1F-46E1-4114C2EAA953}"/>
              </a:ext>
            </a:extLst>
          </p:cNvPr>
          <p:cNvCxnSpPr/>
          <p:nvPr/>
        </p:nvCxnSpPr>
        <p:spPr>
          <a:xfrm flipH="1" flipV="1">
            <a:off x="8232559" y="53248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7D896AC6-817E-01E2-E322-074CD92B4D56}"/>
              </a:ext>
            </a:extLst>
          </p:cNvPr>
          <p:cNvCxnSpPr/>
          <p:nvPr/>
        </p:nvCxnSpPr>
        <p:spPr>
          <a:xfrm flipH="1" flipV="1">
            <a:off x="7803962" y="575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D3BE42D6-53C1-3768-B331-0594D6B9AC5F}"/>
              </a:ext>
            </a:extLst>
          </p:cNvPr>
          <p:cNvCxnSpPr/>
          <p:nvPr/>
        </p:nvCxnSpPr>
        <p:spPr>
          <a:xfrm flipH="1" flipV="1">
            <a:off x="10836142" y="273205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C486D5EC-3B6A-4DEE-E905-1090FD7A42F3}"/>
              </a:ext>
            </a:extLst>
          </p:cNvPr>
          <p:cNvCxnSpPr/>
          <p:nvPr/>
        </p:nvCxnSpPr>
        <p:spPr>
          <a:xfrm flipH="1" flipV="1">
            <a:off x="10400196" y="31693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>
            <a:extLst>
              <a:ext uri="{FF2B5EF4-FFF2-40B4-BE49-F238E27FC236}">
                <a16:creationId xmlns:a16="http://schemas.microsoft.com/office/drawing/2014/main" id="{54B929D5-E0B6-AA5D-49EE-4B9C89872739}"/>
              </a:ext>
            </a:extLst>
          </p:cNvPr>
          <p:cNvCxnSpPr/>
          <p:nvPr/>
        </p:nvCxnSpPr>
        <p:spPr>
          <a:xfrm flipH="1" flipV="1">
            <a:off x="9960415" y="35977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מחבר חץ ישר 40">
            <a:extLst>
              <a:ext uri="{FF2B5EF4-FFF2-40B4-BE49-F238E27FC236}">
                <a16:creationId xmlns:a16="http://schemas.microsoft.com/office/drawing/2014/main" id="{5FFB57D2-2C75-A314-554D-6182570368DF}"/>
              </a:ext>
            </a:extLst>
          </p:cNvPr>
          <p:cNvCxnSpPr/>
          <p:nvPr/>
        </p:nvCxnSpPr>
        <p:spPr>
          <a:xfrm flipH="1" flipV="1">
            <a:off x="9538922" y="403533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E4C4AA30-6F89-A54C-B2C6-E78F3C9B2155}"/>
              </a:ext>
            </a:extLst>
          </p:cNvPr>
          <p:cNvCxnSpPr/>
          <p:nvPr/>
        </p:nvCxnSpPr>
        <p:spPr>
          <a:xfrm flipH="1" flipV="1">
            <a:off x="9108285" y="44728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BD866BD3-C1CB-270D-CD6A-86BEEBF05A06}"/>
              </a:ext>
            </a:extLst>
          </p:cNvPr>
          <p:cNvCxnSpPr/>
          <p:nvPr/>
        </p:nvCxnSpPr>
        <p:spPr>
          <a:xfrm flipH="1" flipV="1">
            <a:off x="8677648" y="490129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F9731AA2-2DBB-5CC5-BC66-74E25A8B562D}"/>
              </a:ext>
            </a:extLst>
          </p:cNvPr>
          <p:cNvCxnSpPr/>
          <p:nvPr/>
        </p:nvCxnSpPr>
        <p:spPr>
          <a:xfrm flipH="1" flipV="1">
            <a:off x="7809046" y="532786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414A52DE-AD56-CC50-3912-19C6B89872E2}"/>
              </a:ext>
            </a:extLst>
          </p:cNvPr>
          <p:cNvCxnSpPr/>
          <p:nvPr/>
        </p:nvCxnSpPr>
        <p:spPr>
          <a:xfrm flipH="1" flipV="1">
            <a:off x="8248162" y="490484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343F1450-CD5C-BC26-B8DD-BC9251EE9F04}"/>
              </a:ext>
            </a:extLst>
          </p:cNvPr>
          <p:cNvCxnSpPr/>
          <p:nvPr/>
        </p:nvCxnSpPr>
        <p:spPr>
          <a:xfrm flipH="1" flipV="1">
            <a:off x="10837751" y="31660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CDFDBB5E-9CC1-B505-2852-FF35D05FF9DD}"/>
              </a:ext>
            </a:extLst>
          </p:cNvPr>
          <p:cNvCxnSpPr/>
          <p:nvPr/>
        </p:nvCxnSpPr>
        <p:spPr>
          <a:xfrm flipH="1" flipV="1">
            <a:off x="10400448" y="359998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5FD7BE81-2A68-CD38-36F7-524F3E6DD363}"/>
              </a:ext>
            </a:extLst>
          </p:cNvPr>
          <p:cNvCxnSpPr/>
          <p:nvPr/>
        </p:nvCxnSpPr>
        <p:spPr>
          <a:xfrm flipH="1" flipV="1">
            <a:off x="9963145" y="403395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מחבר חץ ישר 48">
            <a:extLst>
              <a:ext uri="{FF2B5EF4-FFF2-40B4-BE49-F238E27FC236}">
                <a16:creationId xmlns:a16="http://schemas.microsoft.com/office/drawing/2014/main" id="{EDF66AAC-CD47-8D94-1F6D-E68C5A388ECF}"/>
              </a:ext>
            </a:extLst>
          </p:cNvPr>
          <p:cNvCxnSpPr/>
          <p:nvPr/>
        </p:nvCxnSpPr>
        <p:spPr>
          <a:xfrm flipH="1" flipV="1">
            <a:off x="9534986" y="44587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8701C851-AD00-C2F9-840A-D91874B3C893}"/>
              </a:ext>
            </a:extLst>
          </p:cNvPr>
          <p:cNvCxnSpPr/>
          <p:nvPr/>
        </p:nvCxnSpPr>
        <p:spPr>
          <a:xfrm flipH="1" flipV="1">
            <a:off x="9106827" y="490187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1EA85A5E-025A-EDFE-7FBC-EE37335FEAAE}"/>
              </a:ext>
            </a:extLst>
          </p:cNvPr>
          <p:cNvCxnSpPr/>
          <p:nvPr/>
        </p:nvCxnSpPr>
        <p:spPr>
          <a:xfrm flipH="1" flipV="1">
            <a:off x="8678668" y="5326699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BCFDC257-9CDD-A50A-51E5-E62C813C03F8}"/>
              </a:ext>
            </a:extLst>
          </p:cNvPr>
          <p:cNvCxnSpPr/>
          <p:nvPr/>
        </p:nvCxnSpPr>
        <p:spPr>
          <a:xfrm flipH="1" flipV="1">
            <a:off x="8241365" y="576066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מחבר חץ ישר 52">
            <a:extLst>
              <a:ext uri="{FF2B5EF4-FFF2-40B4-BE49-F238E27FC236}">
                <a16:creationId xmlns:a16="http://schemas.microsoft.com/office/drawing/2014/main" id="{0590F7B0-7F67-E180-6F38-6240608FF6DB}"/>
              </a:ext>
            </a:extLst>
          </p:cNvPr>
          <p:cNvCxnSpPr/>
          <p:nvPr/>
        </p:nvCxnSpPr>
        <p:spPr>
          <a:xfrm flipH="1" flipV="1">
            <a:off x="10826998" y="359270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מחבר חץ ישר 53">
            <a:extLst>
              <a:ext uri="{FF2B5EF4-FFF2-40B4-BE49-F238E27FC236}">
                <a16:creationId xmlns:a16="http://schemas.microsoft.com/office/drawing/2014/main" id="{025CD0D4-6F01-B4C9-BAFA-44BE5053BCA1}"/>
              </a:ext>
            </a:extLst>
          </p:cNvPr>
          <p:cNvCxnSpPr/>
          <p:nvPr/>
        </p:nvCxnSpPr>
        <p:spPr>
          <a:xfrm flipH="1" flipV="1">
            <a:off x="10390264" y="401912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DF8FA803-EB75-D104-8486-1A3C32B34431}"/>
              </a:ext>
            </a:extLst>
          </p:cNvPr>
          <p:cNvCxnSpPr/>
          <p:nvPr/>
        </p:nvCxnSpPr>
        <p:spPr>
          <a:xfrm flipH="1" flipV="1">
            <a:off x="9962674" y="445468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מחבר חץ ישר 55">
            <a:extLst>
              <a:ext uri="{FF2B5EF4-FFF2-40B4-BE49-F238E27FC236}">
                <a16:creationId xmlns:a16="http://schemas.microsoft.com/office/drawing/2014/main" id="{BF61EDBB-798C-AF0E-1127-3C3BD835EBC3}"/>
              </a:ext>
            </a:extLst>
          </p:cNvPr>
          <p:cNvCxnSpPr/>
          <p:nvPr/>
        </p:nvCxnSpPr>
        <p:spPr>
          <a:xfrm flipH="1" flipV="1">
            <a:off x="9535084" y="489024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02F36FC9-B731-F7E4-C937-3E5E228BA04B}"/>
              </a:ext>
            </a:extLst>
          </p:cNvPr>
          <p:cNvCxnSpPr/>
          <p:nvPr/>
        </p:nvCxnSpPr>
        <p:spPr>
          <a:xfrm flipH="1" flipV="1">
            <a:off x="9098350" y="533495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7B7C3E3B-7751-5B30-3241-3B292BE242AD}"/>
              </a:ext>
            </a:extLst>
          </p:cNvPr>
          <p:cNvCxnSpPr/>
          <p:nvPr/>
        </p:nvCxnSpPr>
        <p:spPr>
          <a:xfrm flipH="1" flipV="1">
            <a:off x="8670760" y="57613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E08EB437-4C83-384F-C960-00A523A47FA7}"/>
              </a:ext>
            </a:extLst>
          </p:cNvPr>
          <p:cNvCxnSpPr/>
          <p:nvPr/>
        </p:nvCxnSpPr>
        <p:spPr>
          <a:xfrm flipH="1" flipV="1">
            <a:off x="10834865" y="403423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מחבר חץ ישר 59">
            <a:extLst>
              <a:ext uri="{FF2B5EF4-FFF2-40B4-BE49-F238E27FC236}">
                <a16:creationId xmlns:a16="http://schemas.microsoft.com/office/drawing/2014/main" id="{AC9236E0-5D4D-A03D-7C19-9F28407241A3}"/>
              </a:ext>
            </a:extLst>
          </p:cNvPr>
          <p:cNvCxnSpPr/>
          <p:nvPr/>
        </p:nvCxnSpPr>
        <p:spPr>
          <a:xfrm flipH="1" flipV="1">
            <a:off x="10404084" y="446253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מחבר חץ ישר 60">
            <a:extLst>
              <a:ext uri="{FF2B5EF4-FFF2-40B4-BE49-F238E27FC236}">
                <a16:creationId xmlns:a16="http://schemas.microsoft.com/office/drawing/2014/main" id="{B27AB707-D7FC-1D08-D5DB-E3AA0E509634}"/>
              </a:ext>
            </a:extLst>
          </p:cNvPr>
          <p:cNvCxnSpPr/>
          <p:nvPr/>
        </p:nvCxnSpPr>
        <p:spPr>
          <a:xfrm flipH="1" flipV="1">
            <a:off x="9973303" y="489998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מחבר חץ ישר 61">
            <a:extLst>
              <a:ext uri="{FF2B5EF4-FFF2-40B4-BE49-F238E27FC236}">
                <a16:creationId xmlns:a16="http://schemas.microsoft.com/office/drawing/2014/main" id="{06B401C6-7DF6-686E-3A30-A797A54068A1}"/>
              </a:ext>
            </a:extLst>
          </p:cNvPr>
          <p:cNvCxnSpPr/>
          <p:nvPr/>
        </p:nvCxnSpPr>
        <p:spPr>
          <a:xfrm flipH="1" flipV="1">
            <a:off x="9533378" y="5319138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מחבר חץ ישר 62">
            <a:extLst>
              <a:ext uri="{FF2B5EF4-FFF2-40B4-BE49-F238E27FC236}">
                <a16:creationId xmlns:a16="http://schemas.microsoft.com/office/drawing/2014/main" id="{3593A0E0-FA83-EEE8-7F98-BDB063BD6FB7}"/>
              </a:ext>
            </a:extLst>
          </p:cNvPr>
          <p:cNvCxnSpPr/>
          <p:nvPr/>
        </p:nvCxnSpPr>
        <p:spPr>
          <a:xfrm flipH="1" flipV="1">
            <a:off x="9102597" y="5756583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מחבר חץ ישר 63">
            <a:extLst>
              <a:ext uri="{FF2B5EF4-FFF2-40B4-BE49-F238E27FC236}">
                <a16:creationId xmlns:a16="http://schemas.microsoft.com/office/drawing/2014/main" id="{D192D156-DDE6-0CDA-60C7-7104C9F45F64}"/>
              </a:ext>
            </a:extLst>
          </p:cNvPr>
          <p:cNvCxnSpPr/>
          <p:nvPr/>
        </p:nvCxnSpPr>
        <p:spPr>
          <a:xfrm flipH="1" flipV="1">
            <a:off x="10834865" y="44625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6354A140-9FC5-F4C1-7A75-F7AEE9A241DD}"/>
              </a:ext>
            </a:extLst>
          </p:cNvPr>
          <p:cNvCxnSpPr/>
          <p:nvPr/>
        </p:nvCxnSpPr>
        <p:spPr>
          <a:xfrm flipH="1" flipV="1">
            <a:off x="10402378" y="489083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מחבר חץ ישר 65">
            <a:extLst>
              <a:ext uri="{FF2B5EF4-FFF2-40B4-BE49-F238E27FC236}">
                <a16:creationId xmlns:a16="http://schemas.microsoft.com/office/drawing/2014/main" id="{38E8E856-89D6-E3D2-FB0A-C9024402E06E}"/>
              </a:ext>
            </a:extLst>
          </p:cNvPr>
          <p:cNvCxnSpPr>
            <a:cxnSpLocks/>
          </p:cNvCxnSpPr>
          <p:nvPr/>
        </p:nvCxnSpPr>
        <p:spPr>
          <a:xfrm flipV="1">
            <a:off x="10267884" y="5352237"/>
            <a:ext cx="0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מחבר חץ ישר 66">
            <a:extLst>
              <a:ext uri="{FF2B5EF4-FFF2-40B4-BE49-F238E27FC236}">
                <a16:creationId xmlns:a16="http://schemas.microsoft.com/office/drawing/2014/main" id="{2DEC7F30-6220-1DAF-09EB-EA13E50D92EE}"/>
              </a:ext>
            </a:extLst>
          </p:cNvPr>
          <p:cNvCxnSpPr/>
          <p:nvPr/>
        </p:nvCxnSpPr>
        <p:spPr>
          <a:xfrm flipH="1" flipV="1">
            <a:off x="9531992" y="576466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מחבר חץ ישר 67">
            <a:extLst>
              <a:ext uri="{FF2B5EF4-FFF2-40B4-BE49-F238E27FC236}">
                <a16:creationId xmlns:a16="http://schemas.microsoft.com/office/drawing/2014/main" id="{3205D5F3-704D-C1FA-C56E-EDF23BDA2C5A}"/>
              </a:ext>
            </a:extLst>
          </p:cNvPr>
          <p:cNvCxnSpPr/>
          <p:nvPr/>
        </p:nvCxnSpPr>
        <p:spPr>
          <a:xfrm flipH="1" flipV="1">
            <a:off x="10833869" y="488748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744D441E-AE42-AE64-BBC9-E0684AC306B6}"/>
              </a:ext>
            </a:extLst>
          </p:cNvPr>
          <p:cNvCxnSpPr/>
          <p:nvPr/>
        </p:nvCxnSpPr>
        <p:spPr>
          <a:xfrm flipH="1" flipV="1">
            <a:off x="10398123" y="5320806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מחבר חץ ישר 69">
            <a:extLst>
              <a:ext uri="{FF2B5EF4-FFF2-40B4-BE49-F238E27FC236}">
                <a16:creationId xmlns:a16="http://schemas.microsoft.com/office/drawing/2014/main" id="{6D9541E3-13A1-65E5-7D04-E817ACE5D3A6}"/>
              </a:ext>
            </a:extLst>
          </p:cNvPr>
          <p:cNvCxnSpPr/>
          <p:nvPr/>
        </p:nvCxnSpPr>
        <p:spPr>
          <a:xfrm flipH="1" flipV="1">
            <a:off x="9966407" y="5760767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769A2974-E1E6-347A-484B-DB7138F932DF}"/>
              </a:ext>
            </a:extLst>
          </p:cNvPr>
          <p:cNvCxnSpPr/>
          <p:nvPr/>
        </p:nvCxnSpPr>
        <p:spPr>
          <a:xfrm flipH="1" flipV="1">
            <a:off x="10824010" y="5317555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מחבר חץ ישר 71">
            <a:extLst>
              <a:ext uri="{FF2B5EF4-FFF2-40B4-BE49-F238E27FC236}">
                <a16:creationId xmlns:a16="http://schemas.microsoft.com/office/drawing/2014/main" id="{A339E350-2E8E-8FDE-6EDF-AEBDA5A15EB7}"/>
              </a:ext>
            </a:extLst>
          </p:cNvPr>
          <p:cNvCxnSpPr/>
          <p:nvPr/>
        </p:nvCxnSpPr>
        <p:spPr>
          <a:xfrm flipH="1" flipV="1">
            <a:off x="10397505" y="5747140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00E1EEE9-04AE-5550-FA52-29C81B92755D}"/>
              </a:ext>
            </a:extLst>
          </p:cNvPr>
          <p:cNvCxnSpPr/>
          <p:nvPr/>
        </p:nvCxnSpPr>
        <p:spPr>
          <a:xfrm flipH="1" flipV="1">
            <a:off x="10837401" y="5763871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4BF0878A-6944-8DE0-5E94-D0450F2D8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352" y="2728663"/>
            <a:ext cx="3702045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+mj-lt"/>
              </a:rPr>
              <a:t>TAC</a:t>
            </a:r>
            <a:r>
              <a:rPr lang="en-US" sz="4800" b="1" dirty="0"/>
              <a:t>–</a:t>
            </a:r>
            <a:r>
              <a:rPr lang="en-US" sz="4800" b="1" dirty="0">
                <a:latin typeface="+mj-lt"/>
              </a:rPr>
              <a:t>CTAG</a:t>
            </a:r>
            <a:endParaRPr kumimoji="0" lang="en-US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4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TACGCTTG</a:t>
            </a:r>
            <a:endParaRPr kumimoji="0" lang="he-IL" altLang="he-IL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08F85C0-96E0-4794-0707-6417591F17C8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5547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443CCE99-3E80-6FDF-F68E-14AAB562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65" y="1758263"/>
            <a:ext cx="9014866" cy="1683016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High-Level Overview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26DEB64C-3F62-18FC-954B-375D72BC8E5D}"/>
              </a:ext>
            </a:extLst>
          </p:cNvPr>
          <p:cNvCxnSpPr>
            <a:cxnSpLocks/>
          </p:cNvCxnSpPr>
          <p:nvPr/>
        </p:nvCxnSpPr>
        <p:spPr>
          <a:xfrm flipH="1">
            <a:off x="987224" y="3314139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מלבן 18">
            <a:extLst>
              <a:ext uri="{FF2B5EF4-FFF2-40B4-BE49-F238E27FC236}">
                <a16:creationId xmlns:a16="http://schemas.microsoft.com/office/drawing/2014/main" id="{200FA29E-2A5E-E52F-37CD-AD6164B40CE5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97A2827-CF01-7638-988E-04D08A861EEF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964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7A6C8C1-EAA4-1CC6-E1BD-F0DCC86D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2538"/>
          </a:xfrm>
        </p:spPr>
        <p:txBody>
          <a:bodyPr vert="horz" lIns="91440" tIns="45720" rIns="91440" bIns="45720" rtlCol="1" anchor="t">
            <a:normAutofit/>
          </a:bodyPr>
          <a:lstStyle/>
          <a:p>
            <a:pPr algn="l" rtl="0">
              <a:lnSpc>
                <a:spcPct val="110000"/>
              </a:lnSpc>
            </a:pPr>
            <a:r>
              <a:rPr lang="en-US" sz="3200"/>
              <a:t>Sequence Alignment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Smith-Waterman Algorithm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Project’s Requirements and Specifications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High-Level Overview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Architectural Design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Next Steps</a:t>
            </a:r>
          </a:p>
          <a:p>
            <a:pPr algn="l" rtl="0"/>
            <a:endParaRPr lang="en-US" sz="280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70AD6F3-04E4-AFE3-F189-A03E9EFD95AC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042DDBB-BDBE-7F85-C616-16567E2F581E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59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&amp; Specifications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5B2AF52-BC26-8E54-CDAB-627BC4851D61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F5A15B78-9185-B799-877C-E80120B0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2538"/>
          </a:xfrm>
        </p:spPr>
        <p:txBody>
          <a:bodyPr vert="horz" lIns="91440" tIns="45720" rIns="91440" bIns="45720" rtlCol="1" anchor="t">
            <a:normAutofit fontScale="92500" lnSpcReduction="10000"/>
          </a:bodyPr>
          <a:lstStyle/>
          <a:p>
            <a:pPr algn="l" rtl="0">
              <a:lnSpc>
                <a:spcPct val="110000"/>
              </a:lnSpc>
            </a:pPr>
            <a:r>
              <a:rPr lang="en-US" sz="3200" dirty="0"/>
              <a:t>Technology process: TSMC 65 nm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Sequences length: 32 residues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Maximum area efficiency (1.0x1.0 sq. mm)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Maximum of 40 I/O pins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Clock frequency: up to 300 MHz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Minimal on-chip memory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Performance efficiency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75E9411-CF1E-880B-7BE4-A60D2699E17C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599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טבלה 6">
            <a:extLst>
              <a:ext uri="{FF2B5EF4-FFF2-40B4-BE49-F238E27FC236}">
                <a16:creationId xmlns:a16="http://schemas.microsoft.com/office/drawing/2014/main" id="{680B2699-3E19-41FF-25D8-EC40C14EC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50562"/>
              </p:ext>
            </p:extLst>
          </p:nvPr>
        </p:nvGraphicFramePr>
        <p:xfrm>
          <a:off x="6537649" y="2399176"/>
          <a:ext cx="4312816" cy="2966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56408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2156408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000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001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G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010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T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011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07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100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/>
                        <a:t>–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44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Don’t Care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90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Don’t Care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7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Start/End Signal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819259"/>
                  </a:ext>
                </a:extLst>
              </a:tr>
            </a:tbl>
          </a:graphicData>
        </a:graphic>
      </p:graphicFrame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369F3816-54EE-B882-2D8D-847F1F237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35995"/>
              </p:ext>
            </p:extLst>
          </p:nvPr>
        </p:nvGraphicFramePr>
        <p:xfrm>
          <a:off x="1436914" y="2399176"/>
          <a:ext cx="4312816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56408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2156408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00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he-IL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G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10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T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C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074679"/>
                  </a:ext>
                </a:extLst>
              </a:tr>
            </a:tbl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CFC0708-EEA1-70DC-EADC-1306B5AD380E}"/>
              </a:ext>
            </a:extLst>
          </p:cNvPr>
          <p:cNvSpPr txBox="1"/>
          <p:nvPr/>
        </p:nvSpPr>
        <p:spPr>
          <a:xfrm>
            <a:off x="3215654" y="1879615"/>
            <a:ext cx="75533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u="sng"/>
              <a:t>Input</a:t>
            </a:r>
            <a:endParaRPr lang="he-IL" sz="2000" b="1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D3B87A4-633B-6BD2-D57C-C9BCC1999B79}"/>
              </a:ext>
            </a:extLst>
          </p:cNvPr>
          <p:cNvSpPr txBox="1"/>
          <p:nvPr/>
        </p:nvSpPr>
        <p:spPr>
          <a:xfrm>
            <a:off x="8221013" y="1879615"/>
            <a:ext cx="94769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u="sng"/>
              <a:t>Output</a:t>
            </a:r>
            <a:endParaRPr lang="he-IL" sz="2000" b="1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F70214A-4E36-4736-87B2-A59813D13B7B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40C29DF4-0467-6E5F-66C7-085C90566BAC}"/>
              </a:ext>
            </a:extLst>
          </p:cNvPr>
          <p:cNvSpPr txBox="1">
            <a:spLocks/>
          </p:cNvSpPr>
          <p:nvPr/>
        </p:nvSpPr>
        <p:spPr>
          <a:xfrm>
            <a:off x="838199" y="213993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Sequences Representation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15BF0D6-D25A-A8A0-C8A5-5170007886C5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2888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F13946-3745-91B7-62DC-D110269E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2538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indent="0" algn="l" rtl="0">
              <a:buNone/>
            </a:pPr>
            <a:r>
              <a:rPr lang="en-US" sz="3200" b="1" dirty="0"/>
              <a:t>We need to keep in each cell: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dirty="0"/>
              <a:t>Zero Score Bit – Indicates if the score of the cell equals zero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dirty="0"/>
              <a:t>Source Bits – 2 bits indicate the neighbor cell from where the maximum score has been determined (left, top or diagonally located)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961A3DE-645F-0FF5-45C8-B36E57926A1E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47F751C0-887D-561F-21B2-F0C01F21B2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Packet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טבלה 5">
            <a:extLst>
              <a:ext uri="{FF2B5EF4-FFF2-40B4-BE49-F238E27FC236}">
                <a16:creationId xmlns:a16="http://schemas.microsoft.com/office/drawing/2014/main" id="{FBF59954-E7C1-5463-2923-FAFE7193B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07414"/>
              </p:ext>
            </p:extLst>
          </p:nvPr>
        </p:nvGraphicFramePr>
        <p:xfrm>
          <a:off x="5276453" y="5962680"/>
          <a:ext cx="1794780" cy="3708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98260">
                  <a:extLst>
                    <a:ext uri="{9D8B030D-6E8A-4147-A177-3AD203B41FA5}">
                      <a16:colId xmlns:a16="http://schemas.microsoft.com/office/drawing/2014/main" val="1550585633"/>
                    </a:ext>
                  </a:extLst>
                </a:gridCol>
                <a:gridCol w="598260">
                  <a:extLst>
                    <a:ext uri="{9D8B030D-6E8A-4147-A177-3AD203B41FA5}">
                      <a16:colId xmlns:a16="http://schemas.microsoft.com/office/drawing/2014/main" val="3756158423"/>
                    </a:ext>
                  </a:extLst>
                </a:gridCol>
                <a:gridCol w="598260">
                  <a:extLst>
                    <a:ext uri="{9D8B030D-6E8A-4147-A177-3AD203B41FA5}">
                      <a16:colId xmlns:a16="http://schemas.microsoft.com/office/drawing/2014/main" val="3233443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>
                          <a:solidFill>
                            <a:schemeClr val="tx1"/>
                          </a:solidFill>
                        </a:rPr>
                        <a:t>0</a:t>
                      </a:r>
                      <a:endParaRPr lang="he-I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10891"/>
                  </a:ext>
                </a:extLst>
              </a:tr>
            </a:tbl>
          </a:graphicData>
        </a:graphic>
      </p:graphicFrame>
      <p:sp>
        <p:nvSpPr>
          <p:cNvPr id="4" name="סוגר מסולסל ימני 3">
            <a:extLst>
              <a:ext uri="{FF2B5EF4-FFF2-40B4-BE49-F238E27FC236}">
                <a16:creationId xmlns:a16="http://schemas.microsoft.com/office/drawing/2014/main" id="{FF684FD0-CA66-EE3B-95DF-0F811AB0EF3D}"/>
              </a:ext>
            </a:extLst>
          </p:cNvPr>
          <p:cNvSpPr/>
          <p:nvPr/>
        </p:nvSpPr>
        <p:spPr>
          <a:xfrm rot="16200000">
            <a:off x="6285433" y="5216891"/>
            <a:ext cx="370841" cy="1200761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סוגר מסולסל ימני 5">
            <a:extLst>
              <a:ext uri="{FF2B5EF4-FFF2-40B4-BE49-F238E27FC236}">
                <a16:creationId xmlns:a16="http://schemas.microsoft.com/office/drawing/2014/main" id="{9538C40A-87C3-8086-1E8F-CCFF2552FA71}"/>
              </a:ext>
            </a:extLst>
          </p:cNvPr>
          <p:cNvSpPr/>
          <p:nvPr/>
        </p:nvSpPr>
        <p:spPr>
          <a:xfrm rot="16200000">
            <a:off x="5389820" y="5518487"/>
            <a:ext cx="370839" cy="59757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AE65A73-A7EC-5EA8-18CC-750CF73C25F9}"/>
              </a:ext>
            </a:extLst>
          </p:cNvPr>
          <p:cNvSpPr txBox="1"/>
          <p:nvPr/>
        </p:nvSpPr>
        <p:spPr>
          <a:xfrm>
            <a:off x="5036756" y="5033196"/>
            <a:ext cx="106952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600"/>
              <a:t>Zero Score</a:t>
            </a:r>
          </a:p>
          <a:p>
            <a:pPr algn="ctr"/>
            <a:r>
              <a:rPr lang="en-US" sz="1600"/>
              <a:t> Bit</a:t>
            </a:r>
            <a:endParaRPr lang="he-IL" sz="160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1B296BB-FAA7-723B-09C7-2FAC404A696D}"/>
              </a:ext>
            </a:extLst>
          </p:cNvPr>
          <p:cNvSpPr txBox="1"/>
          <p:nvPr/>
        </p:nvSpPr>
        <p:spPr>
          <a:xfrm>
            <a:off x="5922983" y="5211023"/>
            <a:ext cx="108555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1600"/>
              <a:t>Source Bits</a:t>
            </a:r>
            <a:endParaRPr lang="he-IL" sz="160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83A3106-684E-A8F5-A032-E5B2E39504AB}"/>
              </a:ext>
            </a:extLst>
          </p:cNvPr>
          <p:cNvSpPr txBox="1"/>
          <p:nvPr/>
        </p:nvSpPr>
        <p:spPr>
          <a:xfrm>
            <a:off x="5445153" y="4665330"/>
            <a:ext cx="13140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/>
              <a:t>Data Packet</a:t>
            </a:r>
            <a:endParaRPr lang="he-IL" b="1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6D43686F-F363-97C1-55C1-0A0A9CB95A4B}"/>
              </a:ext>
            </a:extLst>
          </p:cNvPr>
          <p:cNvSpPr/>
          <p:nvPr/>
        </p:nvSpPr>
        <p:spPr>
          <a:xfrm>
            <a:off x="4873937" y="4665330"/>
            <a:ext cx="2444126" cy="18373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1B39FBD-85E8-27C5-3F63-71FF1E483D27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2118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07FF16E-5B2C-67BA-F5CC-B5D5CE6CA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2538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indent="0" algn="l" rtl="0">
              <a:buNone/>
            </a:pPr>
            <a:r>
              <a:rPr lang="en-US" b="1" dirty="0"/>
              <a:t>Consists of 3 main stages: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/>
              <a:t>Load Sequences</a:t>
            </a:r>
            <a:r>
              <a:rPr lang="en-US" dirty="0"/>
              <a:t>: Load the two input sequences into the Sequences Buffer unit </a:t>
            </a:r>
            <a:br>
              <a:rPr lang="en-US" dirty="0"/>
            </a:br>
            <a:r>
              <a:rPr lang="en-US" dirty="0"/>
              <a:t>(4 residues from each sequence in parallel in each cycle).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/>
              <a:t>Score Matrix Computation</a:t>
            </a:r>
            <a:r>
              <a:rPr lang="en-US" dirty="0"/>
              <a:t>: Initializing the Matrix Memory unit</a:t>
            </a:r>
            <a:r>
              <a:rPr lang="en-US" i="1" dirty="0"/>
              <a:t> </a:t>
            </a:r>
            <a:r>
              <a:rPr lang="en-US" dirty="0"/>
              <a:t>with zeros and then iteratively filling it according to the Matrix Calculation unit, while updating the Matrix Memory and Max Score Register.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b="1" dirty="0"/>
              <a:t>Traceback</a:t>
            </a:r>
            <a:r>
              <a:rPr lang="en-US" dirty="0"/>
              <a:t>: Starting at the highest-scoring cell in the matrix and following a path of highest-scoring cells until zero cell score is reached.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3DA202C-E710-2B15-1C59-0E1368C5A5AB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90F616E0-772E-32E3-54EF-C3C677ADB141}"/>
              </a:ext>
            </a:extLst>
          </p:cNvPr>
          <p:cNvSpPr txBox="1">
            <a:spLocks/>
          </p:cNvSpPr>
          <p:nvPr/>
        </p:nvSpPr>
        <p:spPr>
          <a:xfrm>
            <a:off x="838199" y="213993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High-Level Architecture Stages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AC7EF9C-9AF4-C049-2CCB-AB058EF58B72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546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Diagram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07FF16E-5B2C-67BA-F5CC-B5D5CE6CA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364" y="5318443"/>
            <a:ext cx="4525270" cy="1111854"/>
          </a:xfrm>
        </p:spPr>
        <p:txBody>
          <a:bodyPr vert="horz" lIns="91440" tIns="45720" rIns="91440" bIns="45720" rtlCol="1" anchor="t">
            <a:normAutofit fontScale="92500" lnSpcReduction="10000"/>
          </a:bodyPr>
          <a:lstStyle/>
          <a:p>
            <a:pPr marL="0" indent="0" algn="ctr" rtl="0">
              <a:buNone/>
            </a:pPr>
            <a:r>
              <a:rPr lang="en-US" sz="2800" b="1">
                <a:latin typeface="+mj-lt"/>
              </a:rPr>
              <a:t>18 input pins, 14 output pins</a:t>
            </a:r>
          </a:p>
          <a:p>
            <a:pPr marL="0" indent="0" algn="ctr" rtl="0">
              <a:buNone/>
            </a:pPr>
            <a:r>
              <a:rPr lang="en-US" sz="2800" b="1">
                <a:latin typeface="+mj-lt"/>
              </a:rPr>
              <a:t>(+8 pins for </a:t>
            </a:r>
            <a:r>
              <a:rPr lang="en-US" sz="2800" b="1" kern="100">
                <a:effectLst/>
                <a:latin typeface="+mj-lt"/>
                <a:ea typeface="Calibri" panose="020F0502020204030204" pitchFamily="34" charset="0"/>
                <a:cs typeface="David" panose="020E0502060401010101" pitchFamily="34" charset="-79"/>
              </a:rPr>
              <a:t>V</a:t>
            </a:r>
            <a:r>
              <a:rPr lang="en-US" sz="2800" b="1" kern="100" baseline="-25000">
                <a:effectLst/>
                <a:latin typeface="+mj-lt"/>
                <a:ea typeface="Calibri" panose="020F0502020204030204" pitchFamily="34" charset="0"/>
                <a:cs typeface="David" panose="020E0502060401010101" pitchFamily="34" charset="-79"/>
              </a:rPr>
              <a:t>DD</a:t>
            </a:r>
            <a:r>
              <a:rPr lang="en-US" sz="2800" b="1">
                <a:latin typeface="+mj-lt"/>
              </a:rPr>
              <a:t> and </a:t>
            </a:r>
            <a:r>
              <a:rPr lang="en-US" sz="2800" b="1" kern="100">
                <a:effectLst/>
                <a:latin typeface="+mj-lt"/>
                <a:ea typeface="Calibri" panose="020F0502020204030204" pitchFamily="34" charset="0"/>
                <a:cs typeface="David" panose="020E0502060401010101" pitchFamily="34" charset="-79"/>
              </a:rPr>
              <a:t>V</a:t>
            </a:r>
            <a:r>
              <a:rPr lang="en-US" sz="2800" b="1" kern="100" baseline="-25000">
                <a:latin typeface="+mj-lt"/>
                <a:ea typeface="Calibri" panose="020F0502020204030204" pitchFamily="34" charset="0"/>
                <a:cs typeface="David" panose="020E0502060401010101" pitchFamily="34" charset="-79"/>
              </a:rPr>
              <a:t>SS</a:t>
            </a:r>
            <a:r>
              <a:rPr lang="en-US" sz="2800" b="1">
                <a:latin typeface="+mj-lt"/>
              </a:rPr>
              <a:t>)</a:t>
            </a:r>
          </a:p>
          <a:p>
            <a:pPr algn="ctr" rtl="0"/>
            <a:endParaRPr lang="en-US" sz="2800" b="1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1FC2066-C0B6-848F-9A98-066CF7ABDA1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6" descr="תמונה שמכילה טקסט, כרטיס ביקור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EFB131A5-7367-0D59-CCCD-D870F5972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" y="2112333"/>
            <a:ext cx="10991870" cy="263333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A5C1232-5BE3-BC44-65E7-0E41979B288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085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611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Level Architecture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תמונה 9" descr="תמונה שמכילה טקסט, צילום מסך, ריבוע, גופן&#10;&#10;התיאור נוצר באופן אוטומטי">
            <a:extLst>
              <a:ext uri="{FF2B5EF4-FFF2-40B4-BE49-F238E27FC236}">
                <a16:creationId xmlns:a16="http://schemas.microsoft.com/office/drawing/2014/main" id="{DDDBBD24-891A-1077-EDB9-01558A6AC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" y="1577992"/>
            <a:ext cx="11694991" cy="469558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4EE4E8E-4386-E471-0C9D-C11A5A7F2571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405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1">
            <a:extLst>
              <a:ext uri="{FF2B5EF4-FFF2-40B4-BE49-F238E27FC236}">
                <a16:creationId xmlns:a16="http://schemas.microsoft.com/office/drawing/2014/main" id="{443CCE99-3E80-6FDF-F68E-14AAB562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65" y="1758263"/>
            <a:ext cx="9014866" cy="1683016"/>
          </a:xfrm>
        </p:spPr>
        <p:txBody>
          <a:bodyPr>
            <a:normAutofit/>
          </a:bodyPr>
          <a:lstStyle/>
          <a:p>
            <a:pPr algn="ctr"/>
            <a:r>
              <a:rPr 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Architectural Design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26DEB64C-3F62-18FC-954B-375D72BC8E5D}"/>
              </a:ext>
            </a:extLst>
          </p:cNvPr>
          <p:cNvCxnSpPr>
            <a:cxnSpLocks/>
          </p:cNvCxnSpPr>
          <p:nvPr/>
        </p:nvCxnSpPr>
        <p:spPr>
          <a:xfrm flipH="1">
            <a:off x="987224" y="3314139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מלבן 18">
            <a:extLst>
              <a:ext uri="{FF2B5EF4-FFF2-40B4-BE49-F238E27FC236}">
                <a16:creationId xmlns:a16="http://schemas.microsoft.com/office/drawing/2014/main" id="{200FA29E-2A5E-E52F-37CD-AD6164B40CE5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32CD793-53FA-33FB-B6C6-CFCC0A6025B0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52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9625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Sequences Buffer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CD9BEA53-29DB-8878-1C5E-3AEAFC238CD8}"/>
              </a:ext>
            </a:extLst>
          </p:cNvPr>
          <p:cNvCxnSpPr>
            <a:cxnSpLocks/>
          </p:cNvCxnSpPr>
          <p:nvPr/>
        </p:nvCxnSpPr>
        <p:spPr>
          <a:xfrm flipH="1">
            <a:off x="987224" y="1969971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55133DD0-E91B-7309-9FA7-A3579DC58930}"/>
              </a:ext>
            </a:extLst>
          </p:cNvPr>
          <p:cNvGrpSpPr/>
          <p:nvPr/>
        </p:nvGrpSpPr>
        <p:grpSpPr>
          <a:xfrm>
            <a:off x="916337" y="2330252"/>
            <a:ext cx="10359325" cy="4159308"/>
            <a:chOff x="916337" y="2330252"/>
            <a:chExt cx="10359325" cy="4159308"/>
          </a:xfrm>
        </p:grpSpPr>
        <p:pic>
          <p:nvPicPr>
            <p:cNvPr id="8" name="תמונה 7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C9979278-B93D-0D65-3539-48F33E6E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37" y="2330252"/>
              <a:ext cx="10359325" cy="4159308"/>
            </a:xfrm>
            <a:prstGeom prst="rect">
              <a:avLst/>
            </a:prstGeom>
          </p:spPr>
        </p:pic>
        <p:pic>
          <p:nvPicPr>
            <p:cNvPr id="9" name="תמונה 8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52D89CC4-1A23-2B2C-1A02-92F171E2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5" t="21925" r="59224" b="12783"/>
            <a:stretch/>
          </p:blipFill>
          <p:spPr>
            <a:xfrm>
              <a:off x="2458065" y="3242184"/>
              <a:ext cx="2684206" cy="271563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27ACD6E-B156-55A3-B6C5-5F1BBDD1719A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317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7C23B482-9D5D-163C-5877-3E0DA205C547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6" descr="תמונה שמכילה צילום מסך, מלבן&#10;&#10;התיאור נוצר באופן אוטומטי">
            <a:extLst>
              <a:ext uri="{FF2B5EF4-FFF2-40B4-BE49-F238E27FC236}">
                <a16:creationId xmlns:a16="http://schemas.microsoft.com/office/drawing/2014/main" id="{8D484167-6855-E6CC-D673-0EE077B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4" y="1315733"/>
            <a:ext cx="11749550" cy="472030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9BADB1F-0B18-C291-F19C-945CD50A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Sequences Buffer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C7A2948-88A9-2209-9911-1160407D4821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353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9625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Calculation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CD9BEA53-29DB-8878-1C5E-3AEAFC238CD8}"/>
              </a:ext>
            </a:extLst>
          </p:cNvPr>
          <p:cNvCxnSpPr>
            <a:cxnSpLocks/>
          </p:cNvCxnSpPr>
          <p:nvPr/>
        </p:nvCxnSpPr>
        <p:spPr>
          <a:xfrm flipH="1">
            <a:off x="987224" y="1969971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C147F49A-BD05-CE76-6836-A070209A6352}"/>
              </a:ext>
            </a:extLst>
          </p:cNvPr>
          <p:cNvGrpSpPr/>
          <p:nvPr/>
        </p:nvGrpSpPr>
        <p:grpSpPr>
          <a:xfrm>
            <a:off x="916337" y="2330252"/>
            <a:ext cx="10359325" cy="4159308"/>
            <a:chOff x="916337" y="2330252"/>
            <a:chExt cx="10359325" cy="4159308"/>
          </a:xfrm>
        </p:grpSpPr>
        <p:pic>
          <p:nvPicPr>
            <p:cNvPr id="4" name="תמונה 3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C4CF8DD5-33BF-725A-909A-B9B02A774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37" y="2330252"/>
              <a:ext cx="10359325" cy="4159308"/>
            </a:xfrm>
            <a:prstGeom prst="rect">
              <a:avLst/>
            </a:prstGeom>
          </p:spPr>
        </p:pic>
        <p:pic>
          <p:nvPicPr>
            <p:cNvPr id="9" name="תמונה 8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76696D96-1485-C6C1-CF63-DA48AC0DD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45" t="21989" r="44244" b="12720"/>
            <a:stretch/>
          </p:blipFill>
          <p:spPr>
            <a:xfrm>
              <a:off x="4011561" y="3242185"/>
              <a:ext cx="2684206" cy="271563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835EEF4-A745-BF1F-D2C7-D2FC473B3F7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929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Alignment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70AD6F3-04E4-AFE3-F189-A03E9EFD95AC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79B2C172-9CCC-93FD-0B0C-DA488DA294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4725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3200"/>
              <a:t>Method of arranging sequences of DNA, RNA or proteins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Aims to identify regions of similarity that may indicate on a relationship between the sequences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Can be used also for non-biological sequences</a:t>
            </a:r>
            <a:endParaRPr lang="en-US" sz="2800"/>
          </a:p>
          <a:p>
            <a:pPr algn="l" rtl="0"/>
            <a:endParaRPr lang="en-US" sz="2800"/>
          </a:p>
        </p:txBody>
      </p:sp>
      <p:pic>
        <p:nvPicPr>
          <p:cNvPr id="16" name="תמונה 15" descr="תמונה שמכילה ציור, אומנות ילדים, אומנות&#10;&#10;התיאור נוצר באופן אוטומטי">
            <a:extLst>
              <a:ext uri="{FF2B5EF4-FFF2-40B4-BE49-F238E27FC236}">
                <a16:creationId xmlns:a16="http://schemas.microsoft.com/office/drawing/2014/main" id="{D3ACADAB-75BC-D7EA-A142-8D4BF7EC2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4" r="22350"/>
          <a:stretch/>
        </p:blipFill>
        <p:spPr>
          <a:xfrm>
            <a:off x="9909282" y="3344282"/>
            <a:ext cx="1603013" cy="315836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192A332-BCED-8323-AC12-493FED1E7FDE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09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Score Matrix Computation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טבלה 5">
            <a:extLst>
              <a:ext uri="{FF2B5EF4-FFF2-40B4-BE49-F238E27FC236}">
                <a16:creationId xmlns:a16="http://schemas.microsoft.com/office/drawing/2014/main" id="{3DBD2049-A122-1EAC-9E30-27E7DC91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32186"/>
              </p:ext>
            </p:extLst>
          </p:nvPr>
        </p:nvGraphicFramePr>
        <p:xfrm>
          <a:off x="3526483" y="1271015"/>
          <a:ext cx="5139032" cy="525779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1148">
                  <a:extLst>
                    <a:ext uri="{9D8B030D-6E8A-4147-A177-3AD203B41FA5}">
                      <a16:colId xmlns:a16="http://schemas.microsoft.com/office/drawing/2014/main" val="382563989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7369614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0497398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5995943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9309367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649005440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32315360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6822389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36877140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6210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3132170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18307870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5566142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98529898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9662549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363497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463219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9867145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69113044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56163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59537138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945808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7074601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7329840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54591306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01612556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7685069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8668027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51455682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1526981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02222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9457380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2708559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469655024"/>
                    </a:ext>
                  </a:extLst>
                </a:gridCol>
              </a:tblGrid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5368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80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0428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1255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58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1170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6021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0142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094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6756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0958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01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5461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18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3983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1665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826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62051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01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7295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657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55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01315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810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233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21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94603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516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276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159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53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6716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058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1457"/>
                  </a:ext>
                </a:extLst>
              </a:tr>
            </a:tbl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7026510-82E8-C478-31A9-0AC8AC70BEE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84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Score Matrix Computation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E16C8B4D-7294-8702-9855-2BDFF3CBE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11593"/>
              </p:ext>
            </p:extLst>
          </p:nvPr>
        </p:nvGraphicFramePr>
        <p:xfrm>
          <a:off x="3526483" y="1267586"/>
          <a:ext cx="5139032" cy="525779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1148">
                  <a:extLst>
                    <a:ext uri="{9D8B030D-6E8A-4147-A177-3AD203B41FA5}">
                      <a16:colId xmlns:a16="http://schemas.microsoft.com/office/drawing/2014/main" val="382563989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7369614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0497398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5995943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9309367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649005440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32315360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6822389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36877140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6210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3132170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18307870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5566142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98529898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9662549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363497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463219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9867145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69113044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56163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59537138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945808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7074601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7329840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54591306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01612556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7685069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8668027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51455682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1526981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02222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9457380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2708559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469655024"/>
                    </a:ext>
                  </a:extLst>
                </a:gridCol>
              </a:tblGrid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5368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80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0428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1255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58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1170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6021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0142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094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6756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0958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01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5461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18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3983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1665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826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62051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01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7295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657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55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01315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810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233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21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94603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516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276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159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53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6716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058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1457"/>
                  </a:ext>
                </a:extLst>
              </a:tr>
            </a:tbl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7026510-82E8-C478-31A9-0AC8AC70BEE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795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Score Matrix Computation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4A7436D6-3C15-3577-D2A0-6B1F452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515075"/>
              </p:ext>
            </p:extLst>
          </p:nvPr>
        </p:nvGraphicFramePr>
        <p:xfrm>
          <a:off x="3526483" y="1264664"/>
          <a:ext cx="5139032" cy="525779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1148">
                  <a:extLst>
                    <a:ext uri="{9D8B030D-6E8A-4147-A177-3AD203B41FA5}">
                      <a16:colId xmlns:a16="http://schemas.microsoft.com/office/drawing/2014/main" val="382563989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7369614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0497398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5995943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9309367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649005440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32315360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6822389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36877140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6210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3132170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18307870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5566142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98529898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9662549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363497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463219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9867145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69113044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56163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59537138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945808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7074601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7329840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54591306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01612556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7685069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8668027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51455682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1526981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02222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9457380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2708559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469655024"/>
                    </a:ext>
                  </a:extLst>
                </a:gridCol>
              </a:tblGrid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5368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80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0428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1255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58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1170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6021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0142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094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6756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0958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01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5461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18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3983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1665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826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62051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01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7295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657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55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01315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810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233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21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94603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516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276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159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53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6716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058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1457"/>
                  </a:ext>
                </a:extLst>
              </a:tr>
            </a:tbl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7026510-82E8-C478-31A9-0AC8AC70BEE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619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Score Matrix Computation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טבלה 5">
            <a:extLst>
              <a:ext uri="{FF2B5EF4-FFF2-40B4-BE49-F238E27FC236}">
                <a16:creationId xmlns:a16="http://schemas.microsoft.com/office/drawing/2014/main" id="{5D8A7F6D-8330-09EC-39CE-429012247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508654"/>
              </p:ext>
            </p:extLst>
          </p:nvPr>
        </p:nvGraphicFramePr>
        <p:xfrm>
          <a:off x="3526483" y="1267586"/>
          <a:ext cx="5139032" cy="525779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1148">
                  <a:extLst>
                    <a:ext uri="{9D8B030D-6E8A-4147-A177-3AD203B41FA5}">
                      <a16:colId xmlns:a16="http://schemas.microsoft.com/office/drawing/2014/main" val="382563989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7369614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0497398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5995943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9309367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649005440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32315360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6822389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36877140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6210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3132170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18307870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5566142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98529898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9662549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363497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463219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9867145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69113044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56163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59537138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945808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7074601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7329840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54591306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01612556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7685069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8668027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51455682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1526981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02222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9457380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2708559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469655024"/>
                    </a:ext>
                  </a:extLst>
                </a:gridCol>
              </a:tblGrid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5368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80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0428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1255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58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1170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6021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0142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094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6756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0958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01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5461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18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3983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1665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826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62051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01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7295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657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55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01315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810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233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21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94603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516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276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159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53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6716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058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1457"/>
                  </a:ext>
                </a:extLst>
              </a:tr>
            </a:tbl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7026510-82E8-C478-31A9-0AC8AC70BEE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9738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Score Matrix Computation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טבלה 5">
            <a:extLst>
              <a:ext uri="{FF2B5EF4-FFF2-40B4-BE49-F238E27FC236}">
                <a16:creationId xmlns:a16="http://schemas.microsoft.com/office/drawing/2014/main" id="{63FDA90E-17A7-570F-DB30-57AE5049A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5426"/>
              </p:ext>
            </p:extLst>
          </p:nvPr>
        </p:nvGraphicFramePr>
        <p:xfrm>
          <a:off x="3526483" y="1267586"/>
          <a:ext cx="5139032" cy="525779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1148">
                  <a:extLst>
                    <a:ext uri="{9D8B030D-6E8A-4147-A177-3AD203B41FA5}">
                      <a16:colId xmlns:a16="http://schemas.microsoft.com/office/drawing/2014/main" val="382563989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7369614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0497398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5995943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9309367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649005440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32315360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6822389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36877140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6210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3132170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18307870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5566142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98529898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9662549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73634971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463219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9867145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69113044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13656163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595371387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59458082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470746011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273298403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54591306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01612556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7685069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386680272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51455682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715269819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200222258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94573805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1827085596"/>
                    </a:ext>
                  </a:extLst>
                </a:gridCol>
                <a:gridCol w="151148">
                  <a:extLst>
                    <a:ext uri="{9D8B030D-6E8A-4147-A177-3AD203B41FA5}">
                      <a16:colId xmlns:a16="http://schemas.microsoft.com/office/drawing/2014/main" val="3469655024"/>
                    </a:ext>
                  </a:extLst>
                </a:gridCol>
              </a:tblGrid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85368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680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70428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71255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58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41170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6021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50142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6094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16756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0958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01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5461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18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83983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21665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7826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62051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019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77295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76576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55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01315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8107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42338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621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946035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T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551647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327622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31599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053431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G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67163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505874"/>
                  </a:ext>
                </a:extLst>
              </a:tr>
              <a:tr h="154641"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10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he-IL" sz="1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lang="he-IL" sz="1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781457"/>
                  </a:ext>
                </a:extLst>
              </a:tr>
            </a:tbl>
          </a:graphicData>
        </a:graphic>
      </p:graphicFrame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7026510-82E8-C478-31A9-0AC8AC70BEE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7238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Processing Element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תמונה 7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068AD8B-193F-6EAC-D6ED-0E86104C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2" y="1856863"/>
            <a:ext cx="11513573" cy="4185734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DF4EFA6-4D6B-0A8E-B354-E2C566706D34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738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114A656-EEB8-77EC-8CA0-EF045F5D40D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כותרת 1">
            <a:extLst>
              <a:ext uri="{FF2B5EF4-FFF2-40B4-BE49-F238E27FC236}">
                <a16:creationId xmlns:a16="http://schemas.microsoft.com/office/drawing/2014/main" id="{F73E45BA-7E4C-024C-5D39-5E41DB406498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Processing Element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56E5B16D-6899-8EB6-A873-6B0A4E76E4CB}"/>
              </a:ext>
            </a:extLst>
          </p:cNvPr>
          <p:cNvGrpSpPr/>
          <p:nvPr/>
        </p:nvGrpSpPr>
        <p:grpSpPr>
          <a:xfrm>
            <a:off x="339212" y="1856863"/>
            <a:ext cx="11513573" cy="4248329"/>
            <a:chOff x="539742" y="1856863"/>
            <a:chExt cx="11513573" cy="4248329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3F8975F9-34FD-562E-84FC-EBA2B16A3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18" t="1456" r="23386" b="-1456"/>
            <a:stretch/>
          </p:blipFill>
          <p:spPr>
            <a:xfrm>
              <a:off x="7401526" y="1919458"/>
              <a:ext cx="1956816" cy="4185734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תמונה 4" descr="תמונה שמכילה צילום מסך&#10;&#10;התיאור נוצר באופן אוטומטי">
              <a:extLst>
                <a:ext uri="{FF2B5EF4-FFF2-40B4-BE49-F238E27FC236}">
                  <a16:creationId xmlns:a16="http://schemas.microsoft.com/office/drawing/2014/main" id="{2C9F33E0-2001-D3B0-15B9-8744F1F90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42" y="1856863"/>
              <a:ext cx="11513573" cy="4185734"/>
            </a:xfrm>
            <a:prstGeom prst="rect">
              <a:avLst/>
            </a:prstGeom>
          </p:spPr>
        </p:pic>
      </p:grp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F3FBA0B-C0CF-D08A-0F7E-B0D5DC0354A9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684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4F9FBB6-EE7E-1369-3FF9-87CA34E7609B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E5C76B1F-57C1-C405-CC95-73D182771565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Max Unit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תמונה 9" descr="תמונה שמכילה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6DBEA046-B00B-3B9C-7F4D-289E8F3CF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95" y="1801368"/>
            <a:ext cx="9914209" cy="4023925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591A700-0D29-F1F8-61E8-CF6EF2EEFC58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962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8D67CD1-3F6A-0DB1-ADA2-CE4DE2CFC7F5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52AF550-38B8-D12C-AC99-2E2E5D163E1A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Processing Unit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 descr="תמונה שמכילה צילום מסך, ריבוע, מלבן, עיצוב&#10;&#10;התיאור נוצר באופן אוטומטי">
            <a:extLst>
              <a:ext uri="{FF2B5EF4-FFF2-40B4-BE49-F238E27FC236}">
                <a16:creationId xmlns:a16="http://schemas.microsoft.com/office/drawing/2014/main" id="{57854521-7223-2B58-8FD7-91175785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9" y="1806531"/>
            <a:ext cx="11770322" cy="3963332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78B5880-8E88-D48C-BB83-EE46442BB78E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090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BE076B34-A638-4412-C976-5203F5D614A5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 descr="תמונה שמכילה ריבוע, צילום מסך, מלבן, קו&#10;&#10;התיאור נוצר באופן אוטומטי">
            <a:extLst>
              <a:ext uri="{FF2B5EF4-FFF2-40B4-BE49-F238E27FC236}">
                <a16:creationId xmlns:a16="http://schemas.microsoft.com/office/drawing/2014/main" id="{5438C24A-4A18-BEFB-D43B-F0D04FC4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7" y="5309956"/>
            <a:ext cx="1955294" cy="1305335"/>
          </a:xfrm>
          <a:prstGeom prst="rect">
            <a:avLst/>
          </a:prstGeom>
        </p:spPr>
      </p:pic>
      <p:pic>
        <p:nvPicPr>
          <p:cNvPr id="4" name="תמונה 3" descr="תמונה שמכילה צילום מסך, טקסט, מלבן, ריבוע&#10;&#10;התיאור נוצר באופן אוטומטי">
            <a:extLst>
              <a:ext uri="{FF2B5EF4-FFF2-40B4-BE49-F238E27FC236}">
                <a16:creationId xmlns:a16="http://schemas.microsoft.com/office/drawing/2014/main" id="{32055640-1CDD-42B7-E58F-46F44CC12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" y="995805"/>
            <a:ext cx="11789664" cy="4774123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DD13F4A0-0960-9134-BC81-CD886125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Matrix Computation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תמונה 7" descr="תמונה שמכילה צילום מסך, ריבוע, מלבן, קו&#10;&#10;התיאור נוצר באופן אוטומטי">
            <a:extLst>
              <a:ext uri="{FF2B5EF4-FFF2-40B4-BE49-F238E27FC236}">
                <a16:creationId xmlns:a16="http://schemas.microsoft.com/office/drawing/2014/main" id="{9CD22751-4CC0-B718-ECA3-362A43295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8" y="5309956"/>
            <a:ext cx="1955294" cy="131075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C6BD9D7-64F6-8F46-594D-DB3256062161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084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Alignment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70AD6F3-04E4-AFE3-F189-A03E9EFD95AC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1F0195-77BC-0A63-1F0C-F955B8279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583" y="1539556"/>
            <a:ext cx="4368825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+mj-lt"/>
              </a:rPr>
              <a:t>TACGCTTG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+mj-lt"/>
              </a:rPr>
              <a:t>CTACCTAG</a:t>
            </a:r>
            <a:endParaRPr kumimoji="0" lang="he-IL" altLang="he-IL" sz="6000" b="1" i="0" u="none" strike="noStrike" cap="none" normalizeH="0" baseline="0">
              <a:ln>
                <a:noFill/>
              </a:ln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D402261F-E5A3-5C4A-A1CB-CB2DD62FE250}"/>
              </a:ext>
            </a:extLst>
          </p:cNvPr>
          <p:cNvGrpSpPr/>
          <p:nvPr/>
        </p:nvGrpSpPr>
        <p:grpSpPr>
          <a:xfrm>
            <a:off x="4449262" y="3656267"/>
            <a:ext cx="3293466" cy="2901048"/>
            <a:chOff x="4449262" y="3656267"/>
            <a:chExt cx="3293466" cy="2901048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C0C098AE-937C-E0C7-8B5A-5B225C4F2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9262" y="5541652"/>
              <a:ext cx="3293466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he-IL" sz="6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TACGCT</a:t>
              </a:r>
              <a:endParaRPr kumimoji="0" lang="he-IL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DC5FB618-BA1D-5D7D-89B5-C6B7BFBDAD83}"/>
                </a:ext>
              </a:extLst>
            </p:cNvPr>
            <p:cNvSpPr/>
            <p:nvPr/>
          </p:nvSpPr>
          <p:spPr>
            <a:xfrm>
              <a:off x="5853680" y="3656267"/>
              <a:ext cx="484632" cy="78691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CB2C7713-9751-C8C8-971A-F05CE8A7F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448" y="4595628"/>
              <a:ext cx="569387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6000" b="1"/>
                <a:t>–</a:t>
              </a:r>
              <a:endParaRPr kumimoji="0" lang="en-US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93731884-9086-35F6-6EA4-B7B4791F0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67" y="4652772"/>
              <a:ext cx="1682448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he-IL" sz="6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TAC</a:t>
              </a:r>
              <a:endParaRPr kumimoji="0" lang="he-IL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898435C1-3322-9F25-08DC-728DDB88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6486" y="4652771"/>
              <a:ext cx="1234633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he-IL" sz="6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CT</a:t>
              </a:r>
              <a:endParaRPr kumimoji="0" lang="he-IL" altLang="he-IL" sz="6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98F20DE-EC66-64DE-434E-20A154B0F83A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39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45673CEC-9439-B384-B03A-6BC935E6D378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4793EBA8-05D1-F409-84B0-1FA96482E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305" y="932688"/>
            <a:ext cx="7375389" cy="5704194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2DFC7A4D-B1DB-B3ED-9D26-6607BF7E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 Matrix Computation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77CB220-2D91-0B84-D53E-430CEFB82BF6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27387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9625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Registers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CD9BEA53-29DB-8878-1C5E-3AEAFC238CD8}"/>
              </a:ext>
            </a:extLst>
          </p:cNvPr>
          <p:cNvCxnSpPr>
            <a:cxnSpLocks/>
          </p:cNvCxnSpPr>
          <p:nvPr/>
        </p:nvCxnSpPr>
        <p:spPr>
          <a:xfrm flipH="1">
            <a:off x="987224" y="1969971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B011929-763B-4435-E725-3B5BDA9DCAA8}"/>
              </a:ext>
            </a:extLst>
          </p:cNvPr>
          <p:cNvGrpSpPr/>
          <p:nvPr/>
        </p:nvGrpSpPr>
        <p:grpSpPr>
          <a:xfrm>
            <a:off x="916337" y="2330252"/>
            <a:ext cx="10359325" cy="4159308"/>
            <a:chOff x="916337" y="2330252"/>
            <a:chExt cx="10359325" cy="4159308"/>
          </a:xfrm>
        </p:grpSpPr>
        <p:pic>
          <p:nvPicPr>
            <p:cNvPr id="8" name="תמונה 7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0BC16FA6-5A8D-6425-9822-801DC23D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37" y="2330252"/>
              <a:ext cx="10359325" cy="4159308"/>
            </a:xfrm>
            <a:prstGeom prst="rect">
              <a:avLst/>
            </a:prstGeom>
          </p:spPr>
        </p:pic>
        <p:pic>
          <p:nvPicPr>
            <p:cNvPr id="9" name="תמונה 8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20832866-FF49-49B3-C6FB-EDB4D51FE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3" t="54371" r="54388" b="18680"/>
            <a:stretch/>
          </p:blipFill>
          <p:spPr>
            <a:xfrm>
              <a:off x="4473679" y="4591664"/>
              <a:ext cx="1160207" cy="112087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BC47842-C4F4-5099-D8DD-CB28AA33CC28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6885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696D9DC8-EC1E-AEC9-20BC-563F665D7132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3AF5690-49EF-F25A-1A2B-E4AD12E8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Registers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תמונה 4" descr="תמונה שמכילה צילום מסך, טקסט&#10;&#10;התיאור נוצר באופן אוטומטי">
            <a:extLst>
              <a:ext uri="{FF2B5EF4-FFF2-40B4-BE49-F238E27FC236}">
                <a16:creationId xmlns:a16="http://schemas.microsoft.com/office/drawing/2014/main" id="{6F3D3B26-EBDC-2412-BFCA-0B9DA6AE3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49" y="819267"/>
            <a:ext cx="9784099" cy="5824740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71ECD14-B951-3CD8-A625-C98A869D4656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8123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9625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Memory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CD9BEA53-29DB-8878-1C5E-3AEAFC238CD8}"/>
              </a:ext>
            </a:extLst>
          </p:cNvPr>
          <p:cNvCxnSpPr>
            <a:cxnSpLocks/>
          </p:cNvCxnSpPr>
          <p:nvPr/>
        </p:nvCxnSpPr>
        <p:spPr>
          <a:xfrm flipH="1">
            <a:off x="987224" y="1969971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6242FB71-BD73-31C7-B436-1E080AB84DBD}"/>
              </a:ext>
            </a:extLst>
          </p:cNvPr>
          <p:cNvGrpSpPr/>
          <p:nvPr/>
        </p:nvGrpSpPr>
        <p:grpSpPr>
          <a:xfrm>
            <a:off x="916337" y="2330252"/>
            <a:ext cx="10359325" cy="4159308"/>
            <a:chOff x="916337" y="2330252"/>
            <a:chExt cx="10359325" cy="4159308"/>
          </a:xfrm>
        </p:grpSpPr>
        <p:pic>
          <p:nvPicPr>
            <p:cNvPr id="6" name="תמונה 5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00743E8B-ECAA-255C-2A20-7E33449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37" y="2330252"/>
              <a:ext cx="10359325" cy="4159308"/>
            </a:xfrm>
            <a:prstGeom prst="rect">
              <a:avLst/>
            </a:prstGeom>
          </p:spPr>
        </p:pic>
        <p:pic>
          <p:nvPicPr>
            <p:cNvPr id="7" name="תמונה 6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1631563F-1E1C-BDDC-BF6A-5A9C17AB7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57" t="21925" r="29532" b="12783"/>
            <a:stretch/>
          </p:blipFill>
          <p:spPr>
            <a:xfrm>
              <a:off x="5535560" y="3242185"/>
              <a:ext cx="2684206" cy="271563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43C6CF1-300E-558B-7A5F-E12D2BE311CB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185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2713F923-E109-14B9-0E5D-C76955B87114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 descr="תמונה שמכילה חלון, צילום מסך, בניין, לילה&#10;&#10;התיאור נוצר באופן אוטומטי">
            <a:extLst>
              <a:ext uri="{FF2B5EF4-FFF2-40B4-BE49-F238E27FC236}">
                <a16:creationId xmlns:a16="http://schemas.microsoft.com/office/drawing/2014/main" id="{4224B4F1-B826-B44E-9D2A-72AEF7C40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59" y="995805"/>
            <a:ext cx="9848882" cy="5577846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687C90F1-6C03-EB21-3111-31DA747E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 Memory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4119C2C-AFB8-B5F4-86E4-743562AC3060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66497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9625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sz="6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AF2BF7A-37A3-6541-EB36-E6C542FA90E3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CD9BEA53-29DB-8878-1C5E-3AEAFC238CD8}"/>
              </a:ext>
            </a:extLst>
          </p:cNvPr>
          <p:cNvCxnSpPr>
            <a:cxnSpLocks/>
          </p:cNvCxnSpPr>
          <p:nvPr/>
        </p:nvCxnSpPr>
        <p:spPr>
          <a:xfrm flipH="1">
            <a:off x="987224" y="1969971"/>
            <a:ext cx="1021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753212C5-1DD1-B81C-8528-EE91134B68E3}"/>
              </a:ext>
            </a:extLst>
          </p:cNvPr>
          <p:cNvGrpSpPr/>
          <p:nvPr/>
        </p:nvGrpSpPr>
        <p:grpSpPr>
          <a:xfrm>
            <a:off x="916337" y="2330252"/>
            <a:ext cx="10359325" cy="4159308"/>
            <a:chOff x="916337" y="2330252"/>
            <a:chExt cx="10359325" cy="4159308"/>
          </a:xfrm>
        </p:grpSpPr>
        <p:pic>
          <p:nvPicPr>
            <p:cNvPr id="8" name="תמונה 7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A5EDECFB-18C6-1144-83B4-2D8410A8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337" y="2330252"/>
              <a:ext cx="10359325" cy="4159308"/>
            </a:xfrm>
            <a:prstGeom prst="rect">
              <a:avLst/>
            </a:prstGeom>
          </p:spPr>
        </p:pic>
        <p:pic>
          <p:nvPicPr>
            <p:cNvPr id="9" name="תמונה 8" descr="תמונה שמכילה טקסט, תרשים, צילום מסך, קו&#10;&#10;התיאור נוצר באופן אוטומטי">
              <a:extLst>
                <a:ext uri="{FF2B5EF4-FFF2-40B4-BE49-F238E27FC236}">
                  <a16:creationId xmlns:a16="http://schemas.microsoft.com/office/drawing/2014/main" id="{C75BDBB8-EADF-CAFE-5817-87EE3967A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3" t="21926" r="14156" b="12782"/>
            <a:stretch/>
          </p:blipFill>
          <p:spPr>
            <a:xfrm>
              <a:off x="7119241" y="3242186"/>
              <a:ext cx="2684206" cy="2715635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3FC6975-2C5B-810A-C67A-35EAC42CCFF6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2362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E219A26-9904-A594-E254-78727D0AF03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EBD57624-26A1-29E9-ED6D-6E403E7C6FA5}"/>
              </a:ext>
            </a:extLst>
          </p:cNvPr>
          <p:cNvSpPr txBox="1">
            <a:spLocks/>
          </p:cNvSpPr>
          <p:nvPr/>
        </p:nvSpPr>
        <p:spPr>
          <a:xfrm>
            <a:off x="138684" y="129611"/>
            <a:ext cx="11914631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 – Interface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תמונה 2" descr="תמונה שמכילה טקסט, כרטיס ביקור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A24D16EB-562B-5BC8-6090-8092C3EE5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4" y="1581912"/>
            <a:ext cx="10853991" cy="452628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14516232-7F85-D040-22A1-B0689DB5FEB5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3491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2EBE7F0-95CB-A549-8E5E-39A94065210A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46BE5D7-B443-E3DD-8076-708EED41C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14" y="945343"/>
            <a:ext cx="8211569" cy="5698664"/>
          </a:xfrm>
          <a:prstGeom prst="rect">
            <a:avLst/>
          </a:prstGeom>
        </p:spPr>
      </p:pic>
      <p:sp>
        <p:nvSpPr>
          <p:cNvPr id="7" name="כותרת 1">
            <a:extLst>
              <a:ext uri="{FF2B5EF4-FFF2-40B4-BE49-F238E27FC236}">
                <a16:creationId xmlns:a16="http://schemas.microsoft.com/office/drawing/2014/main" id="{2DC5D978-54C9-B87B-683C-BD4233F9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718695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Traceback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54C29EF-1211-353C-B4C0-D5EF70F372C3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458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Steps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5B2AF52-BC26-8E54-CDAB-627BC4851D61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F5A15B78-9185-B799-877C-E80120B0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2538"/>
          </a:xfrm>
        </p:spPr>
        <p:txBody>
          <a:bodyPr vert="horz" lIns="91440" tIns="45720" rIns="91440" bIns="45720" rtlCol="1" anchor="t">
            <a:normAutofit/>
          </a:bodyPr>
          <a:lstStyle/>
          <a:p>
            <a:pPr algn="l" rtl="0">
              <a:lnSpc>
                <a:spcPct val="110000"/>
              </a:lnSpc>
            </a:pPr>
            <a:r>
              <a:rPr lang="en-US" sz="3200" dirty="0"/>
              <a:t>Finalize full system RTL simulations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Synthesis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Physical design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Tape out (by end of December 2023)</a:t>
            </a:r>
          </a:p>
          <a:p>
            <a:pPr algn="l" rtl="0">
              <a:lnSpc>
                <a:spcPct val="110000"/>
              </a:lnSpc>
            </a:pPr>
            <a:r>
              <a:rPr lang="en-US" sz="3200" dirty="0"/>
              <a:t>Post-silicon Testing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E3ED55C-D2FE-FE6A-35D4-5437DB8DAD9F}"/>
              </a:ext>
            </a:extLst>
          </p:cNvPr>
          <p:cNvSpPr txBox="1"/>
          <p:nvPr/>
        </p:nvSpPr>
        <p:spPr>
          <a:xfrm>
            <a:off x="11650641" y="6337792"/>
            <a:ext cx="4026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07523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פתית שלג, חורף, כוכב סל, עץ&#10;&#10;התיאור נוצר באופן אוטומטי">
            <a:extLst>
              <a:ext uri="{FF2B5EF4-FFF2-40B4-BE49-F238E27FC236}">
                <a16:creationId xmlns:a16="http://schemas.microsoft.com/office/drawing/2014/main" id="{86733534-7B7A-C88C-0D71-38C9C2C0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he-IL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0930516-9CD2-A778-23A3-A56013DADB2C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 descr="תמונה שמכילה טקסט, גופן, צילום מסך, גרפיקה&#10;&#10;התיאור נוצר באופן אוטומטי">
            <a:extLst>
              <a:ext uri="{FF2B5EF4-FFF2-40B4-BE49-F238E27FC236}">
                <a16:creationId xmlns:a16="http://schemas.microsoft.com/office/drawing/2014/main" id="{6B3EBD3D-C5F6-4EF2-A11B-C8AF52FC7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578" y="264144"/>
            <a:ext cx="2245873" cy="684318"/>
          </a:xfrm>
          <a:prstGeom prst="rect">
            <a:avLst/>
          </a:prstGeom>
        </p:spPr>
      </p:pic>
      <p:pic>
        <p:nvPicPr>
          <p:cNvPr id="5" name="תמונה 4" descr="תמונה שמכילה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02E15CE7-D6C8-F132-A0F4-33BA6250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7" y="268756"/>
            <a:ext cx="2984092" cy="586278"/>
          </a:xfrm>
          <a:prstGeom prst="rect">
            <a:avLst/>
          </a:prstGeom>
        </p:spPr>
      </p:pic>
      <p:pic>
        <p:nvPicPr>
          <p:cNvPr id="7" name="תמונה 6" descr="תמונה שמכילה חשיכה, שחור, לילה, זיקוקים&#10;&#10;התיאור נוצר באופן אוטומטי">
            <a:extLst>
              <a:ext uri="{FF2B5EF4-FFF2-40B4-BE49-F238E27FC236}">
                <a16:creationId xmlns:a16="http://schemas.microsoft.com/office/drawing/2014/main" id="{E904C748-9580-23BC-4FFE-F1E767300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28" y="150876"/>
            <a:ext cx="1386537" cy="7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6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Alignment VS. Local Alignment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7FE784C2-1793-1F2B-D18D-AB8960FEF2CA}"/>
              </a:ext>
            </a:extLst>
          </p:cNvPr>
          <p:cNvCxnSpPr>
            <a:cxnSpLocks/>
          </p:cNvCxnSpPr>
          <p:nvPr/>
        </p:nvCxnSpPr>
        <p:spPr>
          <a:xfrm>
            <a:off x="6095998" y="1539556"/>
            <a:ext cx="1" cy="49399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319F31DC-093D-FB9C-4092-BD95BBE5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09" y="1887071"/>
            <a:ext cx="5562599" cy="4472538"/>
          </a:xfrm>
        </p:spPr>
        <p:txBody>
          <a:bodyPr vert="horz" lIns="91440" tIns="45720" rIns="91440" bIns="45720" rtlCol="1" anchor="t">
            <a:normAutofit/>
          </a:bodyPr>
          <a:lstStyle/>
          <a:p>
            <a:pPr algn="l" rtl="0">
              <a:lnSpc>
                <a:spcPct val="110000"/>
              </a:lnSpc>
            </a:pPr>
            <a:r>
              <a:rPr lang="en-US" sz="3200"/>
              <a:t>Align the entire sequence (all letters)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Suitable for closely related sequences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Needleman-Wunsch Algorithm</a:t>
            </a:r>
            <a:endParaRPr lang="en-US" sz="2800"/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C7ADED8E-5502-29B1-11AB-CD904D1218B3}"/>
              </a:ext>
            </a:extLst>
          </p:cNvPr>
          <p:cNvSpPr txBox="1">
            <a:spLocks/>
          </p:cNvSpPr>
          <p:nvPr/>
        </p:nvSpPr>
        <p:spPr>
          <a:xfrm>
            <a:off x="6293357" y="1901097"/>
            <a:ext cx="5562599" cy="44725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3200"/>
              <a:t>Align regions (substrings) having highest similarities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Suitable for more divergent sequences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Smith-Waterman Algorithm</a:t>
            </a:r>
            <a:endParaRPr lang="en-US" sz="280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73E1E09-2FF2-7D11-F18D-2B5C24069534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522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E1CFB1-0296-AA70-309A-3FE648D153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4725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3200"/>
              <a:t>Dynamic Programming algorithm used for local sequence alignment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Compares segments of all possible lengths and optimizes the similarity measure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Time complexity: O(n</a:t>
            </a:r>
            <a:r>
              <a:rPr lang="en-US" sz="3200" baseline="30000"/>
              <a:t>2</a:t>
            </a:r>
            <a:r>
              <a:rPr lang="en-US" sz="3200"/>
              <a:t>)</a:t>
            </a:r>
          </a:p>
          <a:p>
            <a:pPr algn="l" rtl="0">
              <a:lnSpc>
                <a:spcPct val="110000"/>
              </a:lnSpc>
            </a:pPr>
            <a:r>
              <a:rPr lang="en-US" sz="3200"/>
              <a:t>Space complexity: O(n</a:t>
            </a:r>
            <a:r>
              <a:rPr lang="en-US" sz="3200" baseline="30000"/>
              <a:t>2</a:t>
            </a:r>
            <a:r>
              <a:rPr lang="en-US" sz="3200"/>
              <a:t>)</a:t>
            </a:r>
          </a:p>
          <a:p>
            <a:pPr algn="l" rtl="0">
              <a:lnSpc>
                <a:spcPct val="110000"/>
              </a:lnSpc>
            </a:pPr>
            <a:endParaRPr lang="en-US" sz="320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CC1632B-2399-327B-1E64-1E40DC14AC6F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17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/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Main Stages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E1CFB1-0296-AA70-309A-3FE648D153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47253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2857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>
              <a:lnSpc>
                <a:spcPct val="110000"/>
              </a:lnSpc>
              <a:buFont typeface="+mj-lt"/>
              <a:buAutoNum type="arabicPeriod"/>
            </a:pPr>
            <a:r>
              <a:rPr lang="en-US" sz="3200" u="sng"/>
              <a:t>Initialization</a:t>
            </a:r>
            <a:r>
              <a:rPr lang="en-US" sz="3200"/>
              <a:t>: Construct a scoring matrix and initialize its first row and column with zeros</a:t>
            </a:r>
          </a:p>
          <a:p>
            <a:pPr marL="457200" indent="-457200" algn="l" rtl="0">
              <a:lnSpc>
                <a:spcPct val="110000"/>
              </a:lnSpc>
              <a:buFont typeface="+mj-lt"/>
              <a:buAutoNum type="arabicPeriod"/>
            </a:pPr>
            <a:r>
              <a:rPr lang="en-US" sz="3200" u="sng"/>
              <a:t>Scoring</a:t>
            </a:r>
            <a:r>
              <a:rPr lang="en-US" sz="3200"/>
              <a:t>: Calculate score for each cell based on the scoring scheme</a:t>
            </a:r>
          </a:p>
          <a:p>
            <a:pPr marL="457200" indent="-457200" algn="l" rtl="0">
              <a:lnSpc>
                <a:spcPct val="110000"/>
              </a:lnSpc>
              <a:buFont typeface="+mj-lt"/>
              <a:buAutoNum type="arabicPeriod"/>
            </a:pPr>
            <a:r>
              <a:rPr lang="en-US" sz="3200" u="sng"/>
              <a:t>Traceback</a:t>
            </a:r>
            <a:r>
              <a:rPr lang="en-US" sz="3200"/>
              <a:t>: Determine the optimal alignment by trace back from the highest-scoring cell in the matrix to a cell with a score of zero</a:t>
            </a:r>
          </a:p>
          <a:p>
            <a:pPr algn="l" rtl="0"/>
            <a:endParaRPr lang="en-US" sz="320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4F6D8FE-ACB0-66D5-5802-932FF1C69F7F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57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E3BF81-3DFF-3540-62C7-0DBABC60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Initialization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51001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G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37A28D9B-9C1A-B695-0D94-4B20A888D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870110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6DB19AE-F816-5666-7FE7-CE35426E878A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D6FD0081-3751-A110-DEEA-7D9B433E5B7F}"/>
                  </a:ext>
                </a:extLst>
              </p:cNvPr>
              <p:cNvSpPr txBox="1"/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𝑀𝐴𝑇𝐶𝐻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𝑀𝐼𝑆𝑀𝑇𝐴𝐶𝐻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r>
                                <a:rPr lang="he-I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D6FD0081-3751-A110-DEEA-7D9B433E5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6508379-6315-5AF4-40D6-A8A720675B1F}"/>
              </a:ext>
            </a:extLst>
          </p:cNvPr>
          <p:cNvSpPr/>
          <p:nvPr/>
        </p:nvSpPr>
        <p:spPr>
          <a:xfrm>
            <a:off x="138684" y="150876"/>
            <a:ext cx="11914631" cy="65562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39" name="טבלה 5">
            <a:extLst>
              <a:ext uri="{FF2B5EF4-FFF2-40B4-BE49-F238E27FC236}">
                <a16:creationId xmlns:a16="http://schemas.microsoft.com/office/drawing/2014/main" id="{ADB93B16-015E-ECC6-5559-BD775E77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533141"/>
              </p:ext>
            </p:extLst>
          </p:nvPr>
        </p:nvGraphicFramePr>
        <p:xfrm>
          <a:off x="7033799" y="1963340"/>
          <a:ext cx="4320000" cy="4320000"/>
        </p:xfrm>
        <a:graphic>
          <a:graphicData uri="http://schemas.openxmlformats.org/drawingml/2006/table">
            <a:tbl>
              <a:tblPr rtl="1" bandRow="1">
                <a:tableStyleId>{5C22544A-7EE6-4342-B048-85BDC9FD1C3A}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318361983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03548572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4691363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504323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65632077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7493926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33499731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332272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74978539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19582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G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S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4689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2348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0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1311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53035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6720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64035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C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67957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T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0845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A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274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/>
                        <a:t>0</a:t>
                      </a:r>
                      <a:endParaRPr lang="he-IL" sz="280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800" dirty="0"/>
                        <a:t>G</a:t>
                      </a:r>
                      <a:endParaRPr lang="he-IL" sz="2800" dirty="0"/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80186"/>
                  </a:ext>
                </a:extLst>
              </a:tr>
            </a:tbl>
          </a:graphicData>
        </a:graphic>
      </p:graphicFrame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487F2462-A4E8-891F-E827-210C54CD7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8598"/>
              </p:ext>
            </p:extLst>
          </p:nvPr>
        </p:nvGraphicFramePr>
        <p:xfrm>
          <a:off x="307847" y="5361381"/>
          <a:ext cx="1865916" cy="11887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73642">
                  <a:extLst>
                    <a:ext uri="{9D8B030D-6E8A-4147-A177-3AD203B41FA5}">
                      <a16:colId xmlns:a16="http://schemas.microsoft.com/office/drawing/2014/main" val="2608905040"/>
                    </a:ext>
                  </a:extLst>
                </a:gridCol>
                <a:gridCol w="1392274">
                  <a:extLst>
                    <a:ext uri="{9D8B030D-6E8A-4147-A177-3AD203B41FA5}">
                      <a16:colId xmlns:a16="http://schemas.microsoft.com/office/drawing/2014/main" val="181400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+1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Match</a:t>
                      </a:r>
                      <a:endParaRPr lang="he-IL" sz="2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81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Mismatch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84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/>
                        <a:t>–</a:t>
                      </a:r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Gap Penalty</a:t>
                      </a:r>
                      <a:endParaRPr lang="he-IL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1780"/>
                  </a:ext>
                </a:extLst>
              </a:tr>
            </a:tbl>
          </a:graphicData>
        </a:graphic>
      </p:graphicFrame>
      <p:sp>
        <p:nvSpPr>
          <p:cNvPr id="7" name="כותרת 1">
            <a:extLst>
              <a:ext uri="{FF2B5EF4-FFF2-40B4-BE49-F238E27FC236}">
                <a16:creationId xmlns:a16="http://schemas.microsoft.com/office/drawing/2014/main" id="{6D636804-2FE4-EAE8-C9E8-4111A7C3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3993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Smith-Waterman Algorithm</a:t>
            </a:r>
            <a:b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Scoring</a:t>
            </a:r>
            <a:endParaRPr lang="he-IL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4E0D20F-192A-9381-9A59-4C43B92A0AF2}"/>
              </a:ext>
            </a:extLst>
          </p:cNvPr>
          <p:cNvSpPr txBox="1"/>
          <p:nvPr/>
        </p:nvSpPr>
        <p:spPr>
          <a:xfrm>
            <a:off x="11759645" y="6337792"/>
            <a:ext cx="2936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F121F867-40BC-4E68-5847-8B0270219151}"/>
                  </a:ext>
                </a:extLst>
              </p:cNvPr>
              <p:cNvSpPr txBox="1"/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𝑀𝐴𝑇𝐶𝐻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𝑀𝐼𝑆𝑀𝑇𝐴𝐶𝐻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he-I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𝐺𝐴𝑃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𝑃𝐸𝑁𝐴𝐿𝑇𝑌</m:t>
                              </m:r>
                            </m:e>
                            <m:e>
                              <m:r>
                                <a:rPr lang="he-IL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F121F867-40BC-4E68-5847-8B027021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0" y="1963340"/>
                <a:ext cx="6217023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4870D591-4945-99D9-7FB5-9AE39710352D}"/>
              </a:ext>
            </a:extLst>
          </p:cNvPr>
          <p:cNvCxnSpPr/>
          <p:nvPr/>
        </p:nvCxnSpPr>
        <p:spPr>
          <a:xfrm flipH="1" flipV="1">
            <a:off x="7803154" y="2734254"/>
            <a:ext cx="147484" cy="14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ורגני">
  <a:themeElements>
    <a:clrScheme name="אורגני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התאמה אישית 1">
      <a:majorFont>
        <a:latin typeface="Garamond"/>
        <a:ea typeface=""/>
        <a:cs typeface="Garamond"/>
      </a:majorFont>
      <a:minorFont>
        <a:latin typeface="Garamond"/>
        <a:ea typeface=""/>
        <a:cs typeface="Garamond"/>
      </a:minorFont>
    </a:fontScheme>
    <a:fmtScheme name="אורגנ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250</TotalTime>
  <Words>2250</Words>
  <Application>Microsoft Office PowerPoint</Application>
  <PresentationFormat>מסך רחב</PresentationFormat>
  <Paragraphs>1751</Paragraphs>
  <Slides>49</Slides>
  <Notes>11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Garamond</vt:lpstr>
      <vt:lpstr>אורגני</vt:lpstr>
      <vt:lpstr>Accelerator for Genetic Local Sequence Alignment</vt:lpstr>
      <vt:lpstr>Outline</vt:lpstr>
      <vt:lpstr>Sequence Alignment</vt:lpstr>
      <vt:lpstr>Sequence Alignment</vt:lpstr>
      <vt:lpstr>Global Alignment VS. Local Alignment</vt:lpstr>
      <vt:lpstr>Smith-Waterman Algorithm</vt:lpstr>
      <vt:lpstr>Smith-Waterman Main Stages</vt:lpstr>
      <vt:lpstr>Smith-Waterman Algorithm Initialization</vt:lpstr>
      <vt:lpstr>Smith-Waterman Algorithm Scoring</vt:lpstr>
      <vt:lpstr>Smith-Waterman Algorithm Scoring</vt:lpstr>
      <vt:lpstr>Smith-Waterman Algorithm Scoring</vt:lpstr>
      <vt:lpstr>Smith-Waterman Algorithm Scoring</vt:lpstr>
      <vt:lpstr>Smith-Waterman Algorithm Traceback</vt:lpstr>
      <vt:lpstr>Smith-Waterman Algorithm Traceback</vt:lpstr>
      <vt:lpstr>Smith-Waterman Algorithm Traceback</vt:lpstr>
      <vt:lpstr>Smith-Waterman Algorithm Traceback</vt:lpstr>
      <vt:lpstr>Smith-Waterman Algorithm Traceback</vt:lpstr>
      <vt:lpstr>Smith-Waterman Algorithm Traceback</vt:lpstr>
      <vt:lpstr>High-Level Overview</vt:lpstr>
      <vt:lpstr>Requirements &amp; Specifications</vt:lpstr>
      <vt:lpstr>מצגת של PowerPoint‏</vt:lpstr>
      <vt:lpstr>מצגת של PowerPoint‏</vt:lpstr>
      <vt:lpstr>מצגת של PowerPoint‏</vt:lpstr>
      <vt:lpstr>I/O Diagram</vt:lpstr>
      <vt:lpstr>Top Level Architecture</vt:lpstr>
      <vt:lpstr>Architectural Design</vt:lpstr>
      <vt:lpstr>Sequences Buffer</vt:lpstr>
      <vt:lpstr>Sequences Buffer</vt:lpstr>
      <vt:lpstr>Matrix Calculation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Score Matrix Computation</vt:lpstr>
      <vt:lpstr>Score Matrix Computation</vt:lpstr>
      <vt:lpstr>Max Registers</vt:lpstr>
      <vt:lpstr>Max Registers</vt:lpstr>
      <vt:lpstr>Matrix Memory</vt:lpstr>
      <vt:lpstr>Matrix Memory</vt:lpstr>
      <vt:lpstr>Traceback</vt:lpstr>
      <vt:lpstr>מצגת של PowerPoint‏</vt:lpstr>
      <vt:lpstr>Traceback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Sequence Alignment</dc:title>
  <dc:creator>Niv Bar-Tov</dc:creator>
  <cp:lastModifiedBy>Niv Bar-Tov</cp:lastModifiedBy>
  <cp:revision>1</cp:revision>
  <dcterms:created xsi:type="dcterms:W3CDTF">2023-03-31T07:03:23Z</dcterms:created>
  <dcterms:modified xsi:type="dcterms:W3CDTF">2023-09-26T04:59:27Z</dcterms:modified>
</cp:coreProperties>
</file>